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309.png" ContentType="image/png"/>
  <Override PartName="/ppt/media/image308.png" ContentType="image/png"/>
  <Override PartName="/ppt/media/image307.png" ContentType="image/png"/>
  <Override PartName="/ppt/media/image306.png" ContentType="image/png"/>
  <Override PartName="/ppt/media/image305.png" ContentType="image/png"/>
  <Override PartName="/ppt/media/image304.png" ContentType="image/png"/>
  <Override PartName="/ppt/media/image303.png" ContentType="image/png"/>
  <Override PartName="/ppt/media/image293.png" ContentType="image/png"/>
  <Override PartName="/ppt/media/image292.png" ContentType="image/png"/>
  <Override PartName="/ppt/media/image291.png" ContentType="image/png"/>
  <Override PartName="/ppt/media/image290.png" ContentType="image/png"/>
  <Override PartName="/ppt/media/image285.png" ContentType="image/png"/>
  <Override PartName="/ppt/media/image284.png" ContentType="image/png"/>
  <Override PartName="/ppt/media/image283.png" ContentType="image/png"/>
  <Override PartName="/ppt/media/image282.png" ContentType="image/png"/>
  <Override PartName="/ppt/media/image281.png" ContentType="image/png"/>
  <Override PartName="/ppt/media/image280.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1.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40.png" ContentType="image/png"/>
  <Override PartName="/ppt/media/image231.png" ContentType="image/png"/>
  <Override PartName="/ppt/media/image230.png" ContentType="image/png"/>
  <Override PartName="/ppt/media/image221.png" ContentType="image/png"/>
  <Override PartName="/ppt/media/image220.png" ContentType="image/png"/>
  <Override PartName="/ppt/media/image211.png" ContentType="image/png"/>
  <Override PartName="/ppt/media/image210.png" ContentType="image/png"/>
  <Override PartName="/ppt/media/image295.png" ContentType="image/png"/>
  <Override PartName="/ppt/media/image201.png" ContentType="image/png"/>
  <Override PartName="/ppt/media/image294.png" ContentType="image/png"/>
  <Override PartName="/ppt/media/image200.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239.png" ContentType="image/png"/>
  <Override PartName="/ppt/media/image187.png" ContentType="image/png"/>
  <Override PartName="/ppt/media/image238.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99.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98.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97.png" ContentType="image/png"/>
  <Override PartName="/ppt/media/image203.png" ContentType="image/png"/>
  <Override PartName="/ppt/media/image151.png" ContentType="image/png"/>
  <Override PartName="/ppt/media/image296.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268.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276.png" ContentType="image/png"/>
  <Override PartName="/ppt/media/image130.png" ContentType="image/png"/>
  <Override PartName="/ppt/media/image30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77.png" ContentType="image/png"/>
  <Override PartName="/ppt/media/image131.png" ContentType="image/png"/>
  <Override PartName="/ppt/media/image30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278.png" ContentType="image/png"/>
  <Override PartName="/ppt/media/image132.png" ContentType="image/png"/>
  <Override PartName="/ppt/media/image302.png" ContentType="image/png"/>
  <Override PartName="/ppt/media/image49.png" ContentType="image/png"/>
  <Override PartName="/ppt/media/image20.jpeg" ContentType="image/jpeg"/>
  <Override PartName="/ppt/media/image24.png" ContentType="image/png"/>
  <Override PartName="/ppt/media/image279.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310.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287.png" ContentType="image/png"/>
  <Override PartName="/ppt/media/image141.png" ContentType="image/png"/>
  <Override PartName="/ppt/media/image311.png" ContentType="image/png"/>
  <Override PartName="/ppt/media/image58.png" ContentType="image/png"/>
  <Override PartName="/ppt/media/image33.png" ContentType="image/png"/>
  <Override PartName="/ppt/media/image288.png" ContentType="image/png"/>
  <Override PartName="/ppt/media/image142.png" ContentType="image/png"/>
  <Override PartName="/ppt/media/image312.png" ContentType="image/png"/>
  <Override PartName="/ppt/media/image59.png" ContentType="image/png"/>
  <Override PartName="/ppt/media/image34.png" ContentType="image/png"/>
  <Override PartName="/ppt/media/image289.png" ContentType="image/png"/>
  <Override PartName="/ppt/media/image143.png" ContentType="image/png"/>
  <Override PartName="/ppt/media/image35.png" ContentType="image/png"/>
  <Override PartName="/ppt/media/image144.png" ContentType="image/png"/>
  <Override PartName="/ppt/media/image266.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247.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246.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248.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66.png" ContentType="image/png"/>
  <Override PartName="/ppt/media/image4.png" ContentType="image/png"/>
  <Override PartName="/ppt/media/image85.png" ContentType="image/png"/>
  <Override PartName="/ppt/media/image249.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256.png" ContentType="image/png"/>
  <Override PartName="/ppt/media/image110.png" ContentType="image/png"/>
  <Override PartName="/ppt/media/image93.png" ContentType="image/png"/>
  <Override PartName="/ppt/media/image257.png" ContentType="image/png"/>
  <Override PartName="/ppt/media/image111.png" ContentType="image/png"/>
  <Override PartName="/ppt/media/image94.png" ContentType="image/png"/>
  <Override PartName="/ppt/media/image258.png" ContentType="image/png"/>
  <Override PartName="/ppt/media/image31.jpeg" ContentType="image/jpeg"/>
  <Override PartName="/ppt/media/image112.png" ContentType="image/png"/>
  <Override PartName="/ppt/media/image95.png" ContentType="image/png"/>
  <Override PartName="/ppt/media/image259.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286.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959" y="1799"/>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7"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image" Target="../media/image238.png"/><Relationship Id="rId6"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54.png"/><Relationship Id="rId6"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image" Target="../media/image256.png"/><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 Id="rId6" Type="http://schemas.openxmlformats.org/officeDocument/2006/relationships/image" Target="../media/image270.png"/><Relationship Id="rId7"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image" Target="../media/image284.png"/><Relationship Id="rId3" Type="http://schemas.openxmlformats.org/officeDocument/2006/relationships/image" Target="../media/image285.png"/><Relationship Id="rId4" Type="http://schemas.openxmlformats.org/officeDocument/2006/relationships/image" Target="../media/image286.png"/><Relationship Id="rId5" Type="http://schemas.openxmlformats.org/officeDocument/2006/relationships/image" Target="../media/image287.png"/><Relationship Id="rId6" Type="http://schemas.openxmlformats.org/officeDocument/2006/relationships/image" Target="../media/image288.png"/><Relationship Id="rId7"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image" Target="../media/image293.png"/><Relationship Id="rId6" Type="http://schemas.openxmlformats.org/officeDocument/2006/relationships/image" Target="../media/image294.png"/><Relationship Id="rId7"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image" Target="../media/image297.png"/><Relationship Id="rId4" Type="http://schemas.openxmlformats.org/officeDocument/2006/relationships/image" Target="../media/image298.png"/><Relationship Id="rId5" Type="http://schemas.openxmlformats.org/officeDocument/2006/relationships/image" Target="../media/image299.png"/><Relationship Id="rId6" Type="http://schemas.openxmlformats.org/officeDocument/2006/relationships/image" Target="../media/image300.png"/><Relationship Id="rId7"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09240" cy="3009240"/>
          </a:xfrm>
          <a:prstGeom prst="rect">
            <a:avLst/>
          </a:prstGeom>
          <a:ln>
            <a:noFill/>
          </a:ln>
        </p:spPr>
      </p:pic>
      <p:sp>
        <p:nvSpPr>
          <p:cNvPr id="77" name="CustomShape 1"/>
          <p:cNvSpPr/>
          <p:nvPr/>
        </p:nvSpPr>
        <p:spPr>
          <a:xfrm>
            <a:off x="2926080" y="1737360"/>
            <a:ext cx="6666840" cy="338040"/>
          </a:xfrm>
          <a:prstGeom prst="rect">
            <a:avLst/>
          </a:prstGeom>
          <a:noFill/>
          <a:ln>
            <a:noFill/>
          </a:ln>
        </p:spPr>
        <p:style>
          <a:lnRef idx="0"/>
          <a:fillRef idx="0"/>
          <a:effectRef idx="0"/>
          <a:fontRef idx="minor"/>
        </p:style>
      </p:sp>
      <p:sp>
        <p:nvSpPr>
          <p:cNvPr id="78" name="CustomShape 2"/>
          <p:cNvSpPr/>
          <p:nvPr/>
        </p:nvSpPr>
        <p:spPr>
          <a:xfrm>
            <a:off x="1798200" y="3020400"/>
            <a:ext cx="8587080" cy="1217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61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1960" cy="973080"/>
          </a:xfrm>
          <a:prstGeom prst="rect">
            <a:avLst/>
          </a:prstGeom>
          <a:ln>
            <a:noFill/>
          </a:ln>
        </p:spPr>
      </p:pic>
      <p:sp>
        <p:nvSpPr>
          <p:cNvPr id="43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4600" cy="4790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98240" y="5419080"/>
            <a:ext cx="6676560" cy="7365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ce181e"/>
                </a:solidFill>
                <a:latin typeface="Manjari Bold"/>
                <a:ea typeface="DejaVu Sans"/>
              </a:rPr>
              <a:t>There is no mutli-line comment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61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1960" cy="973080"/>
          </a:xfrm>
          <a:prstGeom prst="rect">
            <a:avLst/>
          </a:prstGeom>
          <a:ln>
            <a:noFill/>
          </a:ln>
        </p:spPr>
      </p:pic>
      <p:sp>
        <p:nvSpPr>
          <p:cNvPr id="48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4440" cy="422280"/>
          </a:xfrm>
          <a:prstGeom prst="rect">
            <a:avLst/>
          </a:prstGeom>
          <a:ln>
            <a:noFill/>
          </a:ln>
        </p:spPr>
      </p:pic>
      <p:pic>
        <p:nvPicPr>
          <p:cNvPr id="521" name="" descr=""/>
          <p:cNvPicPr/>
          <p:nvPr/>
        </p:nvPicPr>
        <p:blipFill>
          <a:blip r:embed="rId6"/>
          <a:stretch/>
        </p:blipFill>
        <p:spPr>
          <a:xfrm>
            <a:off x="476640" y="4699440"/>
            <a:ext cx="5460840" cy="927000"/>
          </a:xfrm>
          <a:prstGeom prst="rect">
            <a:avLst/>
          </a:prstGeom>
          <a:ln>
            <a:noFill/>
          </a:ln>
        </p:spPr>
      </p:pic>
      <p:sp>
        <p:nvSpPr>
          <p:cNvPr id="522" name="CustomShape 40"/>
          <p:cNvSpPr/>
          <p:nvPr/>
        </p:nvSpPr>
        <p:spPr>
          <a:xfrm>
            <a:off x="6309360" y="4957200"/>
            <a:ext cx="1548360" cy="47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2600" cy="17676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2990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1960" cy="973080"/>
          </a:xfrm>
          <a:prstGeom prst="rect">
            <a:avLst/>
          </a:prstGeom>
          <a:ln>
            <a:noFill/>
          </a:ln>
        </p:spPr>
      </p:pic>
      <p:sp>
        <p:nvSpPr>
          <p:cNvPr id="528"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6840" cy="1276560"/>
          </a:xfrm>
          <a:prstGeom prst="rect">
            <a:avLst/>
          </a:prstGeom>
          <a:ln>
            <a:noFill/>
          </a:ln>
        </p:spPr>
      </p:pic>
      <p:pic>
        <p:nvPicPr>
          <p:cNvPr id="568" name="" descr=""/>
          <p:cNvPicPr/>
          <p:nvPr/>
        </p:nvPicPr>
        <p:blipFill>
          <a:blip r:embed="rId6"/>
          <a:stretch/>
        </p:blipFill>
        <p:spPr>
          <a:xfrm>
            <a:off x="5486400" y="4548960"/>
            <a:ext cx="6486120" cy="10227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32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1960" cy="973080"/>
          </a:xfrm>
          <a:prstGeom prst="rect">
            <a:avLst/>
          </a:prstGeom>
          <a:ln>
            <a:noFill/>
          </a:ln>
        </p:spPr>
      </p:pic>
      <p:sp>
        <p:nvSpPr>
          <p:cNvPr id="57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7240" cy="14572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74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1960" cy="973080"/>
          </a:xfrm>
          <a:prstGeom prst="rect">
            <a:avLst/>
          </a:prstGeom>
          <a:ln>
            <a:noFill/>
          </a:ln>
        </p:spPr>
      </p:pic>
      <p:sp>
        <p:nvSpPr>
          <p:cNvPr id="61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1320" cy="265824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7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1960" cy="973080"/>
          </a:xfrm>
          <a:prstGeom prst="rect">
            <a:avLst/>
          </a:prstGeom>
          <a:ln>
            <a:noFill/>
          </a:ln>
        </p:spPr>
      </p:pic>
      <p:sp>
        <p:nvSpPr>
          <p:cNvPr id="662"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0800" cy="19227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7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1960" cy="973080"/>
          </a:xfrm>
          <a:prstGeom prst="rect">
            <a:avLst/>
          </a:prstGeom>
          <a:ln>
            <a:noFill/>
          </a:ln>
        </p:spPr>
      </p:pic>
      <p:sp>
        <p:nvSpPr>
          <p:cNvPr id="70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2720" cy="15508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7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1960" cy="973080"/>
          </a:xfrm>
          <a:prstGeom prst="rect">
            <a:avLst/>
          </a:prstGeom>
          <a:ln>
            <a:noFill/>
          </a:ln>
        </p:spPr>
      </p:pic>
      <p:sp>
        <p:nvSpPr>
          <p:cNvPr id="750"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4400" cy="3288240"/>
          </a:xfrm>
          <a:prstGeom prst="rect">
            <a:avLst/>
          </a:prstGeom>
          <a:ln>
            <a:noFill/>
          </a:ln>
        </p:spPr>
      </p:pic>
      <p:sp>
        <p:nvSpPr>
          <p:cNvPr id="790" name="CustomShape 40"/>
          <p:cNvSpPr/>
          <p:nvPr/>
        </p:nvSpPr>
        <p:spPr>
          <a:xfrm rot="19797600">
            <a:off x="2039760" y="3025440"/>
            <a:ext cx="1185120" cy="21816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566080" cy="545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5440" y="3420000"/>
            <a:ext cx="1185120" cy="21816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13480" y="2580840"/>
            <a:ext cx="2573640" cy="45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5200" cy="1427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 tells python to import the whole module and attach it to the current namespace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76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1960" cy="973080"/>
          </a:xfrm>
          <a:prstGeom prst="rect">
            <a:avLst/>
          </a:prstGeom>
          <a:ln>
            <a:noFill/>
          </a:ln>
        </p:spPr>
      </p:pic>
      <p:sp>
        <p:nvSpPr>
          <p:cNvPr id="799"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21146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integer</a:t>
            </a:r>
            <a:endParaRPr b="0" lang="en-US" sz="3600" spc="-1" strike="noStrike">
              <a:latin typeface="Arial"/>
            </a:endParaRPr>
          </a:p>
        </p:txBody>
      </p:sp>
      <p:sp>
        <p:nvSpPr>
          <p:cNvPr id="840"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1960" cy="973080"/>
          </a:xfrm>
          <a:prstGeom prst="rect">
            <a:avLst/>
          </a:prstGeom>
          <a:ln>
            <a:noFill/>
          </a:ln>
        </p:spPr>
      </p:pic>
      <p:sp>
        <p:nvSpPr>
          <p:cNvPr id="842"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391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70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4680" cy="2215440"/>
          </a:xfrm>
          <a:prstGeom prst="rect">
            <a:avLst/>
          </a:prstGeom>
          <a:noFill/>
          <a:ln>
            <a:noFill/>
          </a:ln>
        </p:spPr>
        <p:style>
          <a:lnRef idx="0"/>
          <a:fillRef idx="0"/>
          <a:effectRef idx="0"/>
          <a:fontRef idx="minor"/>
        </p:style>
        <p:txBody>
          <a:bodyPr lIns="90000" rIns="90000" tIns="45000" bIns="45000"/>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736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1960" cy="973080"/>
          </a:xfrm>
          <a:prstGeom prst="rect">
            <a:avLst/>
          </a:prstGeom>
          <a:ln>
            <a:noFill/>
          </a:ln>
        </p:spPr>
      </p:pic>
      <p:sp>
        <p:nvSpPr>
          <p:cNvPr id="8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3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1960" cy="973080"/>
          </a:xfrm>
          <a:prstGeom prst="rect">
            <a:avLst/>
          </a:prstGeom>
          <a:ln>
            <a:noFill/>
          </a:ln>
        </p:spPr>
      </p:pic>
      <p:sp>
        <p:nvSpPr>
          <p:cNvPr id="885"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392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1960" cy="973080"/>
          </a:xfrm>
          <a:prstGeom prst="rect">
            <a:avLst/>
          </a:prstGeom>
          <a:ln>
            <a:noFill/>
          </a:ln>
        </p:spPr>
      </p:pic>
      <p:sp>
        <p:nvSpPr>
          <p:cNvPr id="928"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35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1960" cy="973080"/>
          </a:xfrm>
          <a:prstGeom prst="rect">
            <a:avLst/>
          </a:prstGeom>
          <a:ln>
            <a:noFill/>
          </a:ln>
        </p:spPr>
      </p:pic>
      <p:sp>
        <p:nvSpPr>
          <p:cNvPr id="97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35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1960" cy="973080"/>
          </a:xfrm>
          <a:prstGeom prst="rect">
            <a:avLst/>
          </a:prstGeom>
          <a:ln>
            <a:noFill/>
          </a:ln>
        </p:spPr>
      </p:pic>
      <p:sp>
        <p:nvSpPr>
          <p:cNvPr id="1014"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878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1960" cy="973080"/>
          </a:xfrm>
          <a:prstGeom prst="rect">
            <a:avLst/>
          </a:prstGeom>
          <a:ln>
            <a:noFill/>
          </a:ln>
        </p:spPr>
      </p:pic>
      <p:sp>
        <p:nvSpPr>
          <p:cNvPr id="105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63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1960" cy="973080"/>
          </a:xfrm>
          <a:prstGeom prst="rect">
            <a:avLst/>
          </a:prstGeom>
          <a:ln>
            <a:noFill/>
          </a:ln>
        </p:spPr>
      </p:pic>
      <p:sp>
        <p:nvSpPr>
          <p:cNvPr id="1100"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796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1960" cy="973080"/>
          </a:xfrm>
          <a:prstGeom prst="rect">
            <a:avLst/>
          </a:prstGeom>
          <a:ln>
            <a:noFill/>
          </a:ln>
        </p:spPr>
      </p:pic>
      <p:sp>
        <p:nvSpPr>
          <p:cNvPr id="114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4680" cy="578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ea typeface="DejaVu Sans"/>
              </a:rPr>
              <a:t>+</a:t>
            </a:r>
            <a:endParaRPr b="0" lang="en-US" sz="4014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26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1960" cy="973080"/>
          </a:xfrm>
          <a:prstGeom prst="rect">
            <a:avLst/>
          </a:prstGeom>
          <a:ln>
            <a:noFill/>
          </a:ln>
        </p:spPr>
      </p:pic>
      <p:sp>
        <p:nvSpPr>
          <p:cNvPr id="118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48240"/>
            <a:ext cx="1875960" cy="578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ea typeface="DejaVu Sans"/>
              </a:rPr>
              <a:t>-</a:t>
            </a:r>
            <a:endParaRPr b="0" lang="en-US" sz="4014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12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1960" cy="973080"/>
          </a:xfrm>
          <a:prstGeom prst="rect">
            <a:avLst/>
          </a:prstGeom>
          <a:ln>
            <a:noFill/>
          </a:ln>
        </p:spPr>
      </p:pic>
      <p:sp>
        <p:nvSpPr>
          <p:cNvPr id="123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995760"/>
            <a:ext cx="2162520" cy="578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ea typeface="DejaVu Sans"/>
              </a:rPr>
              <a:t>*</a:t>
            </a:r>
            <a:endParaRPr b="0" lang="en-US" sz="40140" spc="-1" strike="noStrike">
              <a:latin typeface="Arial"/>
            </a:endParaRPr>
          </a:p>
        </p:txBody>
      </p:sp>
      <p:sp>
        <p:nvSpPr>
          <p:cNvPr id="1271" name="CustomShape 41"/>
          <p:cNvSpPr/>
          <p:nvPr/>
        </p:nvSpPr>
        <p:spPr>
          <a:xfrm>
            <a:off x="1803600" y="5236560"/>
            <a:ext cx="9259560" cy="35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strings can also be multiplied by an integer n resulting a repeated string n times</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68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1960" cy="973080"/>
          </a:xfrm>
          <a:prstGeom prst="rect">
            <a:avLst/>
          </a:prstGeom>
          <a:ln>
            <a:noFill/>
          </a:ln>
        </p:spPr>
      </p:pic>
      <p:sp>
        <p:nvSpPr>
          <p:cNvPr id="127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815760"/>
            <a:ext cx="1325880" cy="4700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ea typeface="DejaVu Sans"/>
              </a:rPr>
              <a:t>/</a:t>
            </a:r>
            <a:endParaRPr b="0" lang="en-US" sz="32520" spc="-1" strike="noStrike">
              <a:latin typeface="Arial"/>
            </a:endParaRPr>
          </a:p>
        </p:txBody>
      </p:sp>
      <p:sp>
        <p:nvSpPr>
          <p:cNvPr id="1316" name="CustomShape 41"/>
          <p:cNvSpPr/>
          <p:nvPr/>
        </p:nvSpPr>
        <p:spPr>
          <a:xfrm>
            <a:off x="2688840" y="5452560"/>
            <a:ext cx="7277040" cy="35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For integer division we use double slash instead of a single one</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144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2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5160" cy="2135160"/>
          </a:xfrm>
          <a:prstGeom prst="rect">
            <a:avLst/>
          </a:prstGeom>
          <a:ln>
            <a:noFill/>
          </a:ln>
        </p:spPr>
      </p:pic>
      <p:sp>
        <p:nvSpPr>
          <p:cNvPr id="12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1960" cy="973080"/>
          </a:xfrm>
          <a:prstGeom prst="rect">
            <a:avLst/>
          </a:prstGeom>
          <a:ln>
            <a:noFill/>
          </a:ln>
        </p:spPr>
      </p:pic>
      <p:sp>
        <p:nvSpPr>
          <p:cNvPr id="12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39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1960" cy="973080"/>
          </a:xfrm>
          <a:prstGeom prst="rect">
            <a:avLst/>
          </a:prstGeom>
          <a:ln>
            <a:noFill/>
          </a:ln>
        </p:spPr>
      </p:pic>
      <p:sp>
        <p:nvSpPr>
          <p:cNvPr id="132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959760"/>
            <a:ext cx="3850920" cy="4700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ea typeface="DejaVu Sans"/>
              </a:rPr>
              <a:t>%</a:t>
            </a:r>
            <a:endParaRPr b="0" lang="en-US" sz="32520" spc="-1" strike="noStrike">
              <a:latin typeface="Arial"/>
            </a:endParaRPr>
          </a:p>
        </p:txBody>
      </p:sp>
      <p:sp>
        <p:nvSpPr>
          <p:cNvPr id="1361" name="CustomShape 41"/>
          <p:cNvSpPr/>
          <p:nvPr/>
        </p:nvSpPr>
        <p:spPr>
          <a:xfrm>
            <a:off x="2991960" y="5452560"/>
            <a:ext cx="6791040" cy="35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Modulus also works with floating point numbers in python</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489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396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1960" cy="973080"/>
          </a:xfrm>
          <a:prstGeom prst="rect">
            <a:avLst/>
          </a:prstGeom>
          <a:ln>
            <a:noFill/>
          </a:ln>
        </p:spPr>
      </p:pic>
      <p:sp>
        <p:nvSpPr>
          <p:cNvPr id="136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2926080" y="1355760"/>
            <a:ext cx="6339960" cy="578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ea typeface="DejaVu Sans"/>
              </a:rPr>
              <a:t>**</a:t>
            </a:r>
            <a:endParaRPr b="0" lang="en-US" sz="4013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6"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07" name="CustomShape 2"/>
          <p:cNvSpPr/>
          <p:nvPr/>
        </p:nvSpPr>
        <p:spPr>
          <a:xfrm>
            <a:off x="352440" y="1235160"/>
            <a:ext cx="31201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08"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09" name="Picture 11" descr=""/>
          <p:cNvPicPr/>
          <p:nvPr/>
        </p:nvPicPr>
        <p:blipFill>
          <a:blip r:embed="rId1"/>
          <a:stretch/>
        </p:blipFill>
        <p:spPr>
          <a:xfrm>
            <a:off x="11110680" y="123840"/>
            <a:ext cx="921960" cy="973080"/>
          </a:xfrm>
          <a:prstGeom prst="rect">
            <a:avLst/>
          </a:prstGeom>
          <a:ln>
            <a:noFill/>
          </a:ln>
        </p:spPr>
      </p:pic>
      <p:sp>
        <p:nvSpPr>
          <p:cNvPr id="1410"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1"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2"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3"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424"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425"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6"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427"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8"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9"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3"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5"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6"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8"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9"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0"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1"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2"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7"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8"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9"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0" name="CustomShape 2"/>
          <p:cNvSpPr/>
          <p:nvPr/>
        </p:nvSpPr>
        <p:spPr>
          <a:xfrm>
            <a:off x="352440" y="1235160"/>
            <a:ext cx="11084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5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52" name="Picture 11" descr=""/>
          <p:cNvPicPr/>
          <p:nvPr/>
        </p:nvPicPr>
        <p:blipFill>
          <a:blip r:embed="rId1"/>
          <a:stretch/>
        </p:blipFill>
        <p:spPr>
          <a:xfrm>
            <a:off x="11110680" y="123840"/>
            <a:ext cx="921960" cy="973080"/>
          </a:xfrm>
          <a:prstGeom prst="rect">
            <a:avLst/>
          </a:prstGeom>
          <a:ln>
            <a:noFill/>
          </a:ln>
        </p:spPr>
      </p:pic>
      <p:sp>
        <p:nvSpPr>
          <p:cNvPr id="145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46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46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6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47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7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2"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3" name="CustomShape 2"/>
          <p:cNvSpPr/>
          <p:nvPr/>
        </p:nvSpPr>
        <p:spPr>
          <a:xfrm>
            <a:off x="352440" y="1235160"/>
            <a:ext cx="15656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49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5" name="Picture 11" descr=""/>
          <p:cNvPicPr/>
          <p:nvPr/>
        </p:nvPicPr>
        <p:blipFill>
          <a:blip r:embed="rId1"/>
          <a:stretch/>
        </p:blipFill>
        <p:spPr>
          <a:xfrm>
            <a:off x="11110680" y="123840"/>
            <a:ext cx="921960" cy="973080"/>
          </a:xfrm>
          <a:prstGeom prst="rect">
            <a:avLst/>
          </a:prstGeom>
          <a:ln>
            <a:noFill/>
          </a:ln>
        </p:spPr>
      </p:pic>
      <p:sp>
        <p:nvSpPr>
          <p:cNvPr id="149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0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51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51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51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1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6" name="CustomShape 2"/>
          <p:cNvSpPr/>
          <p:nvPr/>
        </p:nvSpPr>
        <p:spPr>
          <a:xfrm>
            <a:off x="352440" y="1235160"/>
            <a:ext cx="11084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37"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38" name="Picture 11" descr=""/>
          <p:cNvPicPr/>
          <p:nvPr/>
        </p:nvPicPr>
        <p:blipFill>
          <a:blip r:embed="rId1"/>
          <a:stretch/>
        </p:blipFill>
        <p:spPr>
          <a:xfrm>
            <a:off x="11110680" y="123840"/>
            <a:ext cx="921960" cy="973080"/>
          </a:xfrm>
          <a:prstGeom prst="rect">
            <a:avLst/>
          </a:prstGeom>
          <a:ln>
            <a:noFill/>
          </a:ln>
        </p:spPr>
      </p:pic>
      <p:sp>
        <p:nvSpPr>
          <p:cNvPr id="1539"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0"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1"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2"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2"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553"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554"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5"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556"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7"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8"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9"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2"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5"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9"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1"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2"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6"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7"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8" name="CustomShape 1"/>
          <p:cNvSpPr/>
          <p:nvPr/>
        </p:nvSpPr>
        <p:spPr>
          <a:xfrm>
            <a:off x="352440" y="324000"/>
            <a:ext cx="51307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79" name="CustomShape 2"/>
          <p:cNvSpPr/>
          <p:nvPr/>
        </p:nvSpPr>
        <p:spPr>
          <a:xfrm>
            <a:off x="352440" y="1235160"/>
            <a:ext cx="11998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580"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{1:4,2:'two',3:3,'and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2:'two', 3:3, 'and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'mapping to another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1" name="Picture 11" descr=""/>
          <p:cNvPicPr/>
          <p:nvPr/>
        </p:nvPicPr>
        <p:blipFill>
          <a:blip r:embed="rId1"/>
          <a:stretch/>
        </p:blipFill>
        <p:spPr>
          <a:xfrm>
            <a:off x="11110680" y="123840"/>
            <a:ext cx="921960" cy="973080"/>
          </a:xfrm>
          <a:prstGeom prst="rect">
            <a:avLst/>
          </a:prstGeom>
          <a:ln>
            <a:noFill/>
          </a:ln>
        </p:spPr>
      </p:pic>
      <p:sp>
        <p:nvSpPr>
          <p:cNvPr id="1582"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3"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5"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5"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596"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597"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98"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599"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0"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1"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2"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5"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08"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2"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4"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5"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9"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0"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22" name="CustomShape 2"/>
          <p:cNvSpPr/>
          <p:nvPr/>
        </p:nvSpPr>
        <p:spPr>
          <a:xfrm>
            <a:off x="352440" y="1235160"/>
            <a:ext cx="22971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23"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4" name="Picture 11" descr=""/>
          <p:cNvPicPr/>
          <p:nvPr/>
        </p:nvPicPr>
        <p:blipFill>
          <a:blip r:embed="rId1"/>
          <a:stretch/>
        </p:blipFill>
        <p:spPr>
          <a:xfrm>
            <a:off x="11110680" y="123840"/>
            <a:ext cx="921960" cy="973080"/>
          </a:xfrm>
          <a:prstGeom prst="rect">
            <a:avLst/>
          </a:prstGeom>
          <a:ln>
            <a:noFill/>
          </a:ln>
        </p:spPr>
      </p:pic>
      <p:sp>
        <p:nvSpPr>
          <p:cNvPr id="1625"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6"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7"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8"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38"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639"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640"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1"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642"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3"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4"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5"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48"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1"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5"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7"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8"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2"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3"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4"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5" name="CustomShape 2"/>
          <p:cNvSpPr/>
          <p:nvPr/>
        </p:nvSpPr>
        <p:spPr>
          <a:xfrm>
            <a:off x="352440" y="1235160"/>
            <a:ext cx="54975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666"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'&lt;' not supported between instances of 'int' and 'str'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67" name="Picture 11" descr=""/>
          <p:cNvPicPr/>
          <p:nvPr/>
        </p:nvPicPr>
        <p:blipFill>
          <a:blip r:embed="rId1"/>
          <a:stretch/>
        </p:blipFill>
        <p:spPr>
          <a:xfrm>
            <a:off x="11110680" y="123840"/>
            <a:ext cx="921960" cy="973080"/>
          </a:xfrm>
          <a:prstGeom prst="rect">
            <a:avLst/>
          </a:prstGeom>
          <a:ln>
            <a:noFill/>
          </a:ln>
        </p:spPr>
      </p:pic>
      <p:sp>
        <p:nvSpPr>
          <p:cNvPr id="1668"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9"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0"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1"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1"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682"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683"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4"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685"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6"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7"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8"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1"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4"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8"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0"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1"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5"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6"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7"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08" name="CustomShape 2"/>
          <p:cNvSpPr/>
          <p:nvPr/>
        </p:nvSpPr>
        <p:spPr>
          <a:xfrm>
            <a:off x="352440" y="1235160"/>
            <a:ext cx="28458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0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0" name="Picture 11" descr=""/>
          <p:cNvPicPr/>
          <p:nvPr/>
        </p:nvPicPr>
        <p:blipFill>
          <a:blip r:embed="rId1"/>
          <a:stretch/>
        </p:blipFill>
        <p:spPr>
          <a:xfrm>
            <a:off x="11110680" y="123840"/>
            <a:ext cx="921960" cy="973080"/>
          </a:xfrm>
          <a:prstGeom prst="rect">
            <a:avLst/>
          </a:prstGeom>
          <a:ln>
            <a:noFill/>
          </a:ln>
        </p:spPr>
      </p:pic>
      <p:sp>
        <p:nvSpPr>
          <p:cNvPr id="171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72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72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2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72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3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696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38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4680" cy="123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1960" cy="973080"/>
          </a:xfrm>
          <a:prstGeom prst="rect">
            <a:avLst/>
          </a:prstGeom>
          <a:ln>
            <a:noFill/>
          </a:ln>
        </p:spPr>
      </p:pic>
      <p:sp>
        <p:nvSpPr>
          <p:cNvPr id="170"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0"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1" name="CustomShape 2"/>
          <p:cNvSpPr/>
          <p:nvPr/>
        </p:nvSpPr>
        <p:spPr>
          <a:xfrm>
            <a:off x="352440" y="1235160"/>
            <a:ext cx="30308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&amp; not </a:t>
            </a:r>
            <a:endParaRPr b="0" lang="en-US" sz="3600" spc="-1" strike="noStrike">
              <a:latin typeface="Arial"/>
            </a:endParaRPr>
          </a:p>
        </p:txBody>
      </p:sp>
      <p:sp>
        <p:nvSpPr>
          <p:cNvPr id="1752"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used to to check whether two variables referring to the same object or not, while in is used to check whether an object is present inside another object or 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keywords can be suffixed and prefixed respectively with not to alter their 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equivalent to the exclamation mark (!) in other 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3" name="Picture 11" descr=""/>
          <p:cNvPicPr/>
          <p:nvPr/>
        </p:nvPicPr>
        <p:blipFill>
          <a:blip r:embed="rId1"/>
          <a:stretch/>
        </p:blipFill>
        <p:spPr>
          <a:xfrm>
            <a:off x="11110680" y="123840"/>
            <a:ext cx="921960" cy="973080"/>
          </a:xfrm>
          <a:prstGeom prst="rect">
            <a:avLst/>
          </a:prstGeom>
          <a:ln>
            <a:noFill/>
          </a:ln>
        </p:spPr>
      </p:pic>
      <p:sp>
        <p:nvSpPr>
          <p:cNvPr id="1754"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5"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6"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7"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67"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768"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769"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0"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771"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2"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3"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4"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77"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0"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4"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6"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7"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1"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2"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3"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4" name="CustomShape 2"/>
          <p:cNvSpPr/>
          <p:nvPr/>
        </p:nvSpPr>
        <p:spPr>
          <a:xfrm>
            <a:off x="352440" y="1235160"/>
            <a:ext cx="25722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or &amp; and </a:t>
            </a:r>
            <a:endParaRPr b="0" lang="en-US" sz="3600" spc="-1" strike="noStrike">
              <a:latin typeface="Arial"/>
            </a:endParaRPr>
          </a:p>
        </p:txBody>
      </p:sp>
      <p:sp>
        <p:nvSpPr>
          <p:cNvPr id="179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or operation returns True if at least one of its operands is True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operation returns True if and only if all of its operands are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or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96" name="Picture 11" descr=""/>
          <p:cNvPicPr/>
          <p:nvPr/>
        </p:nvPicPr>
        <p:blipFill>
          <a:blip r:embed="rId1"/>
          <a:stretch/>
        </p:blipFill>
        <p:spPr>
          <a:xfrm>
            <a:off x="11110680" y="123840"/>
            <a:ext cx="921960" cy="973080"/>
          </a:xfrm>
          <a:prstGeom prst="rect">
            <a:avLst/>
          </a:prstGeom>
          <a:ln>
            <a:noFill/>
          </a:ln>
        </p:spPr>
      </p:pic>
      <p:sp>
        <p:nvSpPr>
          <p:cNvPr id="179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81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81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81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36" name="" descr=""/>
          <p:cNvPicPr/>
          <p:nvPr/>
        </p:nvPicPr>
        <p:blipFill>
          <a:blip r:embed="rId5"/>
          <a:srcRect l="19190" t="0" r="33763" b="0"/>
          <a:stretch/>
        </p:blipFill>
        <p:spPr>
          <a:xfrm>
            <a:off x="8686800" y="3322080"/>
            <a:ext cx="2741760" cy="1811160"/>
          </a:xfrm>
          <a:prstGeom prst="rect">
            <a:avLst/>
          </a:prstGeom>
          <a:ln>
            <a:noFill/>
          </a:ln>
        </p:spPr>
      </p:pic>
      <p:sp>
        <p:nvSpPr>
          <p:cNvPr id="1837" name="CustomShape 40"/>
          <p:cNvSpPr/>
          <p:nvPr/>
        </p:nvSpPr>
        <p:spPr>
          <a:xfrm>
            <a:off x="8953560" y="5310720"/>
            <a:ext cx="2223000" cy="357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and &amp; or truth table</a:t>
            </a:r>
            <a:endParaRPr b="0" lang="en-US"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8"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39" name="CustomShape 2"/>
          <p:cNvSpPr/>
          <p:nvPr/>
        </p:nvSpPr>
        <p:spPr>
          <a:xfrm>
            <a:off x="352440" y="1235160"/>
            <a:ext cx="7426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840"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41" name="Picture 11" descr=""/>
          <p:cNvPicPr/>
          <p:nvPr/>
        </p:nvPicPr>
        <p:blipFill>
          <a:blip r:embed="rId1"/>
          <a:stretch/>
        </p:blipFill>
        <p:spPr>
          <a:xfrm>
            <a:off x="11110680" y="123840"/>
            <a:ext cx="921960" cy="973080"/>
          </a:xfrm>
          <a:prstGeom prst="rect">
            <a:avLst/>
          </a:prstGeom>
          <a:ln>
            <a:noFill/>
          </a:ln>
        </p:spPr>
      </p:pic>
      <p:sp>
        <p:nvSpPr>
          <p:cNvPr id="1842"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3"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5"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856"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857"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58"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859"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0"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5"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6"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8"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9"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1"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2"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3"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9"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1" name="" descr=""/>
          <p:cNvPicPr/>
          <p:nvPr/>
        </p:nvPicPr>
        <p:blipFill>
          <a:blip r:embed="rId5"/>
          <a:stretch/>
        </p:blipFill>
        <p:spPr>
          <a:xfrm>
            <a:off x="640080" y="3062880"/>
            <a:ext cx="4283640" cy="2421360"/>
          </a:xfrm>
          <a:prstGeom prst="rect">
            <a:avLst/>
          </a:prstGeom>
          <a:ln>
            <a:noFill/>
          </a:ln>
        </p:spPr>
      </p:pic>
      <p:sp>
        <p:nvSpPr>
          <p:cNvPr id="1882" name="CustomShape 40"/>
          <p:cNvSpPr/>
          <p:nvPr/>
        </p:nvSpPr>
        <p:spPr>
          <a:xfrm>
            <a:off x="5394960" y="4036680"/>
            <a:ext cx="5187960" cy="624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True because strings are compared by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their lexicographical order .</a:t>
            </a: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3"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4" name="CustomShape 2"/>
          <p:cNvSpPr/>
          <p:nvPr/>
        </p:nvSpPr>
        <p:spPr>
          <a:xfrm>
            <a:off x="352440" y="1235160"/>
            <a:ext cx="12913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88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86" name="Picture 11" descr=""/>
          <p:cNvPicPr/>
          <p:nvPr/>
        </p:nvPicPr>
        <p:blipFill>
          <a:blip r:embed="rId1"/>
          <a:stretch/>
        </p:blipFill>
        <p:spPr>
          <a:xfrm>
            <a:off x="11110680" y="123840"/>
            <a:ext cx="921960" cy="973080"/>
          </a:xfrm>
          <a:prstGeom prst="rect">
            <a:avLst/>
          </a:prstGeom>
          <a:ln>
            <a:noFill/>
          </a:ln>
        </p:spPr>
      </p:pic>
      <p:sp>
        <p:nvSpPr>
          <p:cNvPr id="188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0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90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90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90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6" name="" descr=""/>
          <p:cNvPicPr/>
          <p:nvPr/>
        </p:nvPicPr>
        <p:blipFill>
          <a:blip r:embed="rId5"/>
          <a:stretch/>
        </p:blipFill>
        <p:spPr>
          <a:xfrm>
            <a:off x="3947040" y="3200400"/>
            <a:ext cx="4295520" cy="270072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28" name="CustomShape 2"/>
          <p:cNvSpPr/>
          <p:nvPr/>
        </p:nvSpPr>
        <p:spPr>
          <a:xfrm>
            <a:off x="352440" y="1235160"/>
            <a:ext cx="11998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92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930" name="Picture 11" descr=""/>
          <p:cNvPicPr/>
          <p:nvPr/>
        </p:nvPicPr>
        <p:blipFill>
          <a:blip r:embed="rId1"/>
          <a:stretch/>
        </p:blipFill>
        <p:spPr>
          <a:xfrm>
            <a:off x="11110680" y="123840"/>
            <a:ext cx="921960" cy="973080"/>
          </a:xfrm>
          <a:prstGeom prst="rect">
            <a:avLst/>
          </a:prstGeom>
          <a:ln>
            <a:noFill/>
          </a:ln>
        </p:spPr>
      </p:pic>
      <p:sp>
        <p:nvSpPr>
          <p:cNvPr id="193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94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94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94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0" name="" descr=""/>
          <p:cNvPicPr/>
          <p:nvPr/>
        </p:nvPicPr>
        <p:blipFill>
          <a:blip r:embed="rId5"/>
          <a:stretch/>
        </p:blipFill>
        <p:spPr>
          <a:xfrm>
            <a:off x="2054520" y="3425760"/>
            <a:ext cx="3472920" cy="2607120"/>
          </a:xfrm>
          <a:prstGeom prst="rect">
            <a:avLst/>
          </a:prstGeom>
          <a:ln>
            <a:noFill/>
          </a:ln>
        </p:spPr>
      </p:pic>
      <p:sp>
        <p:nvSpPr>
          <p:cNvPr id="1971" name="CustomShape 40"/>
          <p:cNvSpPr/>
          <p:nvPr/>
        </p:nvSpPr>
        <p:spPr>
          <a:xfrm>
            <a:off x="7223040" y="4396320"/>
            <a:ext cx="1918800" cy="356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“equal” </a:t>
            </a:r>
            <a:endParaRPr b="0" lang="en-US"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2"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3" name="CustomShape 2"/>
          <p:cNvSpPr/>
          <p:nvPr/>
        </p:nvSpPr>
        <p:spPr>
          <a:xfrm>
            <a:off x="352440" y="1235160"/>
            <a:ext cx="10170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1974" name="CustomShape 3"/>
          <p:cNvSpPr/>
          <p:nvPr/>
        </p:nvSpPr>
        <p:spPr>
          <a:xfrm>
            <a:off x="352440" y="1931040"/>
            <a:ext cx="11434680" cy="3663000"/>
          </a:xfrm>
          <a:prstGeom prst="rect">
            <a:avLst/>
          </a:prstGeom>
          <a:noFill/>
          <a:ln>
            <a:noFill/>
          </a:ln>
        </p:spPr>
        <p:style>
          <a:lnRef idx="0"/>
          <a:fillRef idx="0"/>
          <a:effectRef idx="0"/>
          <a:fontRef idx="minor"/>
        </p:style>
      </p:sp>
      <p:pic>
        <p:nvPicPr>
          <p:cNvPr id="1975" name="Picture 11" descr=""/>
          <p:cNvPicPr/>
          <p:nvPr/>
        </p:nvPicPr>
        <p:blipFill>
          <a:blip r:embed="rId1"/>
          <a:stretch/>
        </p:blipFill>
        <p:spPr>
          <a:xfrm>
            <a:off x="11110680" y="123840"/>
            <a:ext cx="921960" cy="973080"/>
          </a:xfrm>
          <a:prstGeom prst="rect">
            <a:avLst/>
          </a:prstGeom>
          <a:ln>
            <a:noFill/>
          </a:ln>
        </p:spPr>
      </p:pic>
      <p:sp>
        <p:nvSpPr>
          <p:cNvPr id="197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8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199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199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199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9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5" name="" descr=""/>
          <p:cNvPicPr/>
          <p:nvPr/>
        </p:nvPicPr>
        <p:blipFill>
          <a:blip r:embed="rId5"/>
          <a:stretch/>
        </p:blipFill>
        <p:spPr>
          <a:xfrm>
            <a:off x="640080" y="2179440"/>
            <a:ext cx="4295520" cy="3579120"/>
          </a:xfrm>
          <a:prstGeom prst="rect">
            <a:avLst/>
          </a:prstGeom>
          <a:ln>
            <a:noFill/>
          </a:ln>
        </p:spPr>
      </p:pic>
      <p:pic>
        <p:nvPicPr>
          <p:cNvPr id="2016" name="" descr=""/>
          <p:cNvPicPr/>
          <p:nvPr/>
        </p:nvPicPr>
        <p:blipFill>
          <a:blip r:embed="rId6"/>
          <a:stretch/>
        </p:blipFill>
        <p:spPr>
          <a:xfrm>
            <a:off x="7692840" y="3236400"/>
            <a:ext cx="3925800" cy="1317600"/>
          </a:xfrm>
          <a:prstGeom prst="rect">
            <a:avLst/>
          </a:prstGeom>
          <a:ln>
            <a:noFill/>
          </a:ln>
        </p:spPr>
      </p:pic>
      <p:sp>
        <p:nvSpPr>
          <p:cNvPr id="2017" name="CustomShape 40"/>
          <p:cNvSpPr/>
          <p:nvPr/>
        </p:nvSpPr>
        <p:spPr>
          <a:xfrm>
            <a:off x="5029200" y="3732840"/>
            <a:ext cx="1548360" cy="47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18" name="CustomShape 41"/>
          <p:cNvSpPr/>
          <p:nvPr/>
        </p:nvSpPr>
        <p:spPr>
          <a:xfrm>
            <a:off x="6221880" y="3840480"/>
            <a:ext cx="1182600" cy="17676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9"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20" name="CustomShape 2"/>
          <p:cNvSpPr/>
          <p:nvPr/>
        </p:nvSpPr>
        <p:spPr>
          <a:xfrm>
            <a:off x="352440" y="1235160"/>
            <a:ext cx="4698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a:t>
            </a:r>
            <a:endParaRPr b="0" lang="en-US" sz="3600" spc="-1" strike="noStrike">
              <a:latin typeface="Arial"/>
            </a:endParaRPr>
          </a:p>
        </p:txBody>
      </p:sp>
      <p:sp>
        <p:nvSpPr>
          <p:cNvPr id="2021" name="CustomShape 3"/>
          <p:cNvSpPr/>
          <p:nvPr/>
        </p:nvSpPr>
        <p:spPr>
          <a:xfrm>
            <a:off x="352440" y="1931040"/>
            <a:ext cx="11434680" cy="3663000"/>
          </a:xfrm>
          <a:prstGeom prst="rect">
            <a:avLst/>
          </a:prstGeom>
          <a:noFill/>
          <a:ln>
            <a:noFill/>
          </a:ln>
        </p:spPr>
        <p:style>
          <a:lnRef idx="0"/>
          <a:fillRef idx="0"/>
          <a:effectRef idx="0"/>
          <a:fontRef idx="minor"/>
        </p:style>
      </p:sp>
      <p:pic>
        <p:nvPicPr>
          <p:cNvPr id="2022" name="Picture 11" descr=""/>
          <p:cNvPicPr/>
          <p:nvPr/>
        </p:nvPicPr>
        <p:blipFill>
          <a:blip r:embed="rId1"/>
          <a:stretch/>
        </p:blipFill>
        <p:spPr>
          <a:xfrm>
            <a:off x="11110680" y="123840"/>
            <a:ext cx="921960" cy="973080"/>
          </a:xfrm>
          <a:prstGeom prst="rect">
            <a:avLst/>
          </a:prstGeom>
          <a:ln>
            <a:noFill/>
          </a:ln>
        </p:spPr>
      </p:pic>
      <p:sp>
        <p:nvSpPr>
          <p:cNvPr id="202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03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03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04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2" name="CustomShape 40"/>
          <p:cNvSpPr/>
          <p:nvPr/>
        </p:nvSpPr>
        <p:spPr>
          <a:xfrm>
            <a:off x="6217200" y="3840840"/>
            <a:ext cx="1548360" cy="47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63" name="CustomShape 41"/>
          <p:cNvSpPr/>
          <p:nvPr/>
        </p:nvSpPr>
        <p:spPr>
          <a:xfrm>
            <a:off x="7409880" y="3984480"/>
            <a:ext cx="1182600" cy="17676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pic>
        <p:nvPicPr>
          <p:cNvPr id="2064" name="" descr=""/>
          <p:cNvPicPr/>
          <p:nvPr/>
        </p:nvPicPr>
        <p:blipFill>
          <a:blip r:embed="rId5"/>
          <a:stretch/>
        </p:blipFill>
        <p:spPr>
          <a:xfrm>
            <a:off x="8839440" y="3134880"/>
            <a:ext cx="2512080" cy="1871280"/>
          </a:xfrm>
          <a:prstGeom prst="rect">
            <a:avLst/>
          </a:prstGeom>
          <a:ln>
            <a:noFill/>
          </a:ln>
        </p:spPr>
      </p:pic>
      <p:pic>
        <p:nvPicPr>
          <p:cNvPr id="2065" name="" descr=""/>
          <p:cNvPicPr/>
          <p:nvPr/>
        </p:nvPicPr>
        <p:blipFill>
          <a:blip r:embed="rId6"/>
          <a:stretch/>
        </p:blipFill>
        <p:spPr>
          <a:xfrm>
            <a:off x="506880" y="3322080"/>
            <a:ext cx="5543280" cy="1448640"/>
          </a:xfrm>
          <a:prstGeom prst="rect">
            <a:avLst/>
          </a:prstGeom>
          <a:ln>
            <a:noFill/>
          </a:ln>
        </p:spPr>
      </p:pic>
      <p:sp>
        <p:nvSpPr>
          <p:cNvPr id="2066" name="CustomShape 42"/>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When we have no interest in the value of the iterator in each iteration, we can use _ which just ignores ( doesn’t store ) the iteration’s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7"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8" name="CustomShape 2"/>
          <p:cNvSpPr/>
          <p:nvPr/>
        </p:nvSpPr>
        <p:spPr>
          <a:xfrm>
            <a:off x="352440" y="1235160"/>
            <a:ext cx="16570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206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2070" name="Picture 11" descr=""/>
          <p:cNvPicPr/>
          <p:nvPr/>
        </p:nvPicPr>
        <p:blipFill>
          <a:blip r:embed="rId1"/>
          <a:stretch/>
        </p:blipFill>
        <p:spPr>
          <a:xfrm>
            <a:off x="11110680" y="123840"/>
            <a:ext cx="921960" cy="973080"/>
          </a:xfrm>
          <a:prstGeom prst="rect">
            <a:avLst/>
          </a:prstGeom>
          <a:ln>
            <a:noFill/>
          </a:ln>
        </p:spPr>
      </p:pic>
      <p:sp>
        <p:nvSpPr>
          <p:cNvPr id="207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8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08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08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08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0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10" name="" descr=""/>
          <p:cNvPicPr/>
          <p:nvPr/>
        </p:nvPicPr>
        <p:blipFill>
          <a:blip r:embed="rId5"/>
          <a:stretch/>
        </p:blipFill>
        <p:spPr>
          <a:xfrm>
            <a:off x="7223760" y="3474720"/>
            <a:ext cx="2649600" cy="1900080"/>
          </a:xfrm>
          <a:prstGeom prst="rect">
            <a:avLst/>
          </a:prstGeom>
          <a:ln>
            <a:noFill/>
          </a:ln>
        </p:spPr>
      </p:pic>
      <p:pic>
        <p:nvPicPr>
          <p:cNvPr id="2111" name="" descr=""/>
          <p:cNvPicPr/>
          <p:nvPr/>
        </p:nvPicPr>
        <p:blipFill>
          <a:blip r:embed="rId6"/>
          <a:stretch/>
        </p:blipFill>
        <p:spPr>
          <a:xfrm>
            <a:off x="1005840" y="3208320"/>
            <a:ext cx="3932640" cy="245880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2"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13" name="CustomShape 2"/>
          <p:cNvSpPr/>
          <p:nvPr/>
        </p:nvSpPr>
        <p:spPr>
          <a:xfrm>
            <a:off x="352440" y="1235160"/>
            <a:ext cx="8341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11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115" name="Picture 11" descr=""/>
          <p:cNvPicPr/>
          <p:nvPr/>
        </p:nvPicPr>
        <p:blipFill>
          <a:blip r:embed="rId1"/>
          <a:stretch/>
        </p:blipFill>
        <p:spPr>
          <a:xfrm>
            <a:off x="11110680" y="123840"/>
            <a:ext cx="921960" cy="973080"/>
          </a:xfrm>
          <a:prstGeom prst="rect">
            <a:avLst/>
          </a:prstGeom>
          <a:ln>
            <a:noFill/>
          </a:ln>
        </p:spPr>
      </p:pic>
      <p:sp>
        <p:nvSpPr>
          <p:cNvPr id="211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2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13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13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3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13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3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5"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6" name="CustomShape 2"/>
          <p:cNvSpPr/>
          <p:nvPr/>
        </p:nvSpPr>
        <p:spPr>
          <a:xfrm>
            <a:off x="352440" y="1235160"/>
            <a:ext cx="45831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157"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58" name="Picture 11" descr=""/>
          <p:cNvPicPr/>
          <p:nvPr/>
        </p:nvPicPr>
        <p:blipFill>
          <a:blip r:embed="rId1"/>
          <a:stretch/>
        </p:blipFill>
        <p:spPr>
          <a:xfrm>
            <a:off x="11110680" y="123840"/>
            <a:ext cx="921960" cy="973080"/>
          </a:xfrm>
          <a:prstGeom prst="rect">
            <a:avLst/>
          </a:prstGeom>
          <a:ln>
            <a:noFill/>
          </a:ln>
        </p:spPr>
      </p:pic>
      <p:sp>
        <p:nvSpPr>
          <p:cNvPr id="2159"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0"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1"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2"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9"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0"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1"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72"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173"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174"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5"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176"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7"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8"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9"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2"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5"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6"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8"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9"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1"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2"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3"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4"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5"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6"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7"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98" name="" descr=""/>
          <p:cNvPicPr/>
          <p:nvPr/>
        </p:nvPicPr>
        <p:blipFill>
          <a:blip r:embed="rId5"/>
          <a:stretch/>
        </p:blipFill>
        <p:spPr>
          <a:xfrm>
            <a:off x="3925800" y="5092560"/>
            <a:ext cx="4338000" cy="775080"/>
          </a:xfrm>
          <a:prstGeom prst="rect">
            <a:avLst/>
          </a:prstGeom>
          <a:ln>
            <a:noFill/>
          </a:ln>
        </p:spPr>
      </p:pic>
      <p:pic>
        <p:nvPicPr>
          <p:cNvPr id="2199" name="" descr=""/>
          <p:cNvPicPr/>
          <p:nvPr/>
        </p:nvPicPr>
        <p:blipFill>
          <a:blip r:embed="rId6"/>
          <a:stretch/>
        </p:blipFill>
        <p:spPr>
          <a:xfrm>
            <a:off x="648000" y="3173760"/>
            <a:ext cx="10893960" cy="179784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696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38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4680" cy="123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73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1960" cy="973080"/>
          </a:xfrm>
          <a:prstGeom prst="rect">
            <a:avLst/>
          </a:prstGeom>
          <a:ln>
            <a:noFill/>
          </a:ln>
        </p:spPr>
      </p:pic>
      <p:sp>
        <p:nvSpPr>
          <p:cNvPr id="21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61"/>
          <a:stretch/>
        </p:blipFill>
        <p:spPr>
          <a:xfrm>
            <a:off x="216000" y="2324880"/>
            <a:ext cx="5341680" cy="3102480"/>
          </a:xfrm>
          <a:prstGeom prst="rect">
            <a:avLst/>
          </a:prstGeom>
          <a:ln>
            <a:noFill/>
          </a:ln>
        </p:spPr>
      </p:pic>
      <p:pic>
        <p:nvPicPr>
          <p:cNvPr id="253" name="" descr=""/>
          <p:cNvPicPr/>
          <p:nvPr/>
        </p:nvPicPr>
        <p:blipFill>
          <a:blip r:embed="rId6"/>
          <a:srcRect l="0" t="50229" r="5" b="0"/>
          <a:stretch/>
        </p:blipFill>
        <p:spPr>
          <a:xfrm>
            <a:off x="6294600" y="2324880"/>
            <a:ext cx="5675040" cy="3102480"/>
          </a:xfrm>
          <a:prstGeom prst="rect">
            <a:avLst/>
          </a:prstGeom>
          <a:ln>
            <a:noFill/>
          </a:ln>
        </p:spPr>
      </p:pic>
      <p:sp>
        <p:nvSpPr>
          <p:cNvPr id="254" name="CustomShape 40"/>
          <p:cNvSpPr/>
          <p:nvPr/>
        </p:nvSpPr>
        <p:spPr>
          <a:xfrm>
            <a:off x="11171880" y="5427720"/>
            <a:ext cx="872280" cy="254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0"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01" name="CustomShape 2"/>
          <p:cNvSpPr/>
          <p:nvPr/>
        </p:nvSpPr>
        <p:spPr>
          <a:xfrm>
            <a:off x="352440" y="1235160"/>
            <a:ext cx="47660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202"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03" name="Picture 11" descr=""/>
          <p:cNvPicPr/>
          <p:nvPr/>
        </p:nvPicPr>
        <p:blipFill>
          <a:blip r:embed="rId1"/>
          <a:stretch/>
        </p:blipFill>
        <p:spPr>
          <a:xfrm>
            <a:off x="11110680" y="123840"/>
            <a:ext cx="921960" cy="973080"/>
          </a:xfrm>
          <a:prstGeom prst="rect">
            <a:avLst/>
          </a:prstGeom>
          <a:ln>
            <a:noFill/>
          </a:ln>
        </p:spPr>
      </p:pic>
      <p:sp>
        <p:nvSpPr>
          <p:cNvPr id="2204"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5"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6"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7"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8"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9"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0"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1"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2"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3"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4"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5"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6"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17"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218"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219"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20"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221"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2"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3"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4"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5"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6"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27"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8"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9"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0"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1"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2"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3"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34"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5"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6"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7"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8"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9"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0"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1"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2"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43" name="" descr=""/>
          <p:cNvPicPr/>
          <p:nvPr/>
        </p:nvPicPr>
        <p:blipFill>
          <a:blip r:embed="rId5"/>
          <a:stretch/>
        </p:blipFill>
        <p:spPr>
          <a:xfrm>
            <a:off x="8378640" y="3632400"/>
            <a:ext cx="1311840" cy="1997640"/>
          </a:xfrm>
          <a:prstGeom prst="rect">
            <a:avLst/>
          </a:prstGeom>
          <a:ln>
            <a:noFill/>
          </a:ln>
        </p:spPr>
      </p:pic>
      <p:pic>
        <p:nvPicPr>
          <p:cNvPr id="2244" name="" descr=""/>
          <p:cNvPicPr/>
          <p:nvPr/>
        </p:nvPicPr>
        <p:blipFill>
          <a:blip r:embed="rId6"/>
          <a:stretch/>
        </p:blipFill>
        <p:spPr>
          <a:xfrm>
            <a:off x="1828800" y="3107520"/>
            <a:ext cx="5001840" cy="3108240"/>
          </a:xfrm>
          <a:prstGeom prst="rect">
            <a:avLst/>
          </a:prstGeom>
          <a:ln>
            <a:noFill/>
          </a:ln>
        </p:spPr>
      </p:pic>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5" name="CustomShape 1"/>
          <p:cNvSpPr/>
          <p:nvPr/>
        </p:nvSpPr>
        <p:spPr>
          <a:xfrm>
            <a:off x="352440" y="324000"/>
            <a:ext cx="915516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46" name="CustomShape 2"/>
          <p:cNvSpPr/>
          <p:nvPr/>
        </p:nvSpPr>
        <p:spPr>
          <a:xfrm>
            <a:off x="352440" y="1235160"/>
            <a:ext cx="42174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247"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48" name="Picture 11" descr=""/>
          <p:cNvPicPr/>
          <p:nvPr/>
        </p:nvPicPr>
        <p:blipFill>
          <a:blip r:embed="rId1"/>
          <a:stretch/>
        </p:blipFill>
        <p:spPr>
          <a:xfrm>
            <a:off x="11110680" y="123840"/>
            <a:ext cx="921960" cy="973080"/>
          </a:xfrm>
          <a:prstGeom prst="rect">
            <a:avLst/>
          </a:prstGeom>
          <a:ln>
            <a:noFill/>
          </a:ln>
        </p:spPr>
      </p:pic>
      <p:sp>
        <p:nvSpPr>
          <p:cNvPr id="2249"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0"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1"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2"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3"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4"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5"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8"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9"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0"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1"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2"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263"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264"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65"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266"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7"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8"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9"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0"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1"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2"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3"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4"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5"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6"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7"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8"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9"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0"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1"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2"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3"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4"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5"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6"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7"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88" name="" descr=""/>
          <p:cNvPicPr/>
          <p:nvPr/>
        </p:nvPicPr>
        <p:blipFill>
          <a:blip r:embed="rId5"/>
          <a:stretch/>
        </p:blipFill>
        <p:spPr>
          <a:xfrm>
            <a:off x="7132320" y="3017520"/>
            <a:ext cx="1873800" cy="2807280"/>
          </a:xfrm>
          <a:prstGeom prst="rect">
            <a:avLst/>
          </a:prstGeom>
          <a:ln>
            <a:noFill/>
          </a:ln>
        </p:spPr>
      </p:pic>
      <p:pic>
        <p:nvPicPr>
          <p:cNvPr id="2289" name="" descr=""/>
          <p:cNvPicPr/>
          <p:nvPr/>
        </p:nvPicPr>
        <p:blipFill>
          <a:blip r:embed="rId6"/>
          <a:stretch/>
        </p:blipFill>
        <p:spPr>
          <a:xfrm>
            <a:off x="1874880" y="2730240"/>
            <a:ext cx="4340880" cy="344592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0"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291" name="CustomShape 2"/>
          <p:cNvSpPr/>
          <p:nvPr/>
        </p:nvSpPr>
        <p:spPr>
          <a:xfrm>
            <a:off x="352440" y="1235160"/>
            <a:ext cx="27547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 </a:t>
            </a:r>
            <a:endParaRPr b="0" lang="en-US" sz="3600" spc="-1" strike="noStrike">
              <a:latin typeface="Arial"/>
            </a:endParaRPr>
          </a:p>
        </p:txBody>
      </p:sp>
      <p:sp>
        <p:nvSpPr>
          <p:cNvPr id="2292"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function is defined with def keyword followed by the name of the function followed by a couple of parentheses that holds the function’s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93" name="Picture 11" descr=""/>
          <p:cNvPicPr/>
          <p:nvPr/>
        </p:nvPicPr>
        <p:blipFill>
          <a:blip r:embed="rId1"/>
          <a:stretch/>
        </p:blipFill>
        <p:spPr>
          <a:xfrm>
            <a:off x="11110680" y="123840"/>
            <a:ext cx="921960" cy="973080"/>
          </a:xfrm>
          <a:prstGeom prst="rect">
            <a:avLst/>
          </a:prstGeom>
          <a:ln>
            <a:noFill/>
          </a:ln>
        </p:spPr>
      </p:pic>
      <p:sp>
        <p:nvSpPr>
          <p:cNvPr id="2294"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5"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6"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7"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8"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9"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0"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1"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2"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3"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4"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5"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6"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07"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308"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309"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10"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311"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2"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3"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4"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5"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6"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17"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8"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9"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0"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1"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2"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3"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24"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5"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6"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7"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8"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9"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0"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1"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2"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33" name="" descr=""/>
          <p:cNvPicPr/>
          <p:nvPr/>
        </p:nvPicPr>
        <p:blipFill>
          <a:blip r:embed="rId5"/>
          <a:stretch/>
        </p:blipFill>
        <p:spPr>
          <a:xfrm>
            <a:off x="1577880" y="3599280"/>
            <a:ext cx="9034560" cy="1827000"/>
          </a:xfrm>
          <a:prstGeom prst="rect">
            <a:avLst/>
          </a:prstGeom>
          <a:ln>
            <a:noFill/>
          </a:ln>
        </p:spPr>
      </p:pic>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4"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35" name="CustomShape 2"/>
          <p:cNvSpPr/>
          <p:nvPr/>
        </p:nvSpPr>
        <p:spPr>
          <a:xfrm>
            <a:off x="352440" y="1235160"/>
            <a:ext cx="30290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Invocation  </a:t>
            </a:r>
            <a:endParaRPr b="0" lang="en-US" sz="3600" spc="-1" strike="noStrike">
              <a:latin typeface="Arial"/>
            </a:endParaRPr>
          </a:p>
        </p:txBody>
      </p:sp>
      <p:sp>
        <p:nvSpPr>
          <p:cNvPr id="2336"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write the name of the function followed by a couple of parentheses holding the passed arguments or empty parentheses in case the function can take no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37" name="Picture 11" descr=""/>
          <p:cNvPicPr/>
          <p:nvPr/>
        </p:nvPicPr>
        <p:blipFill>
          <a:blip r:embed="rId1"/>
          <a:stretch/>
        </p:blipFill>
        <p:spPr>
          <a:xfrm>
            <a:off x="11110680" y="123840"/>
            <a:ext cx="921960" cy="973080"/>
          </a:xfrm>
          <a:prstGeom prst="rect">
            <a:avLst/>
          </a:prstGeom>
          <a:ln>
            <a:noFill/>
          </a:ln>
        </p:spPr>
      </p:pic>
      <p:sp>
        <p:nvSpPr>
          <p:cNvPr id="2338"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9"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0"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1"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2"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3"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4"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5"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6"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7"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8"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9"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0"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51"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352"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353"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54"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355"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6"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7"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8"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9"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0"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1"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2"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3"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4"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5"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6"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7"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8"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9"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0"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1"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2"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3"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4"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5"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6"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77" name="" descr=""/>
          <p:cNvPicPr/>
          <p:nvPr/>
        </p:nvPicPr>
        <p:blipFill>
          <a:blip r:embed="rId5"/>
          <a:srcRect l="0" t="0" r="0" b="17636"/>
          <a:stretch/>
        </p:blipFill>
        <p:spPr>
          <a:xfrm>
            <a:off x="656640" y="3097800"/>
            <a:ext cx="5301720" cy="1380600"/>
          </a:xfrm>
          <a:prstGeom prst="rect">
            <a:avLst/>
          </a:prstGeom>
          <a:ln>
            <a:noFill/>
          </a:ln>
        </p:spPr>
      </p:pic>
      <p:sp>
        <p:nvSpPr>
          <p:cNvPr id="2378" name="CustomShape 40"/>
          <p:cNvSpPr/>
          <p:nvPr/>
        </p:nvSpPr>
        <p:spPr>
          <a:xfrm>
            <a:off x="6194160" y="3225960"/>
            <a:ext cx="5142600" cy="1161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But this code won’t output the return value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because we didn’t print It, when we run python</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file any return value for each line of code is not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outputted like in the interpreter .</a:t>
            </a:r>
            <a:endParaRPr b="0" lang="en-US" sz="1800" spc="-1" strike="noStrike">
              <a:latin typeface="Arial"/>
            </a:endParaRPr>
          </a:p>
        </p:txBody>
      </p:sp>
      <p:pic>
        <p:nvPicPr>
          <p:cNvPr id="2379" name="" descr=""/>
          <p:cNvPicPr/>
          <p:nvPr/>
        </p:nvPicPr>
        <p:blipFill>
          <a:blip r:embed="rId6"/>
          <a:srcRect l="0" t="5862" r="0" b="5766"/>
          <a:stretch/>
        </p:blipFill>
        <p:spPr>
          <a:xfrm>
            <a:off x="676080" y="4718880"/>
            <a:ext cx="5301720" cy="1369440"/>
          </a:xfrm>
          <a:prstGeom prst="rect">
            <a:avLst/>
          </a:prstGeom>
          <a:ln>
            <a:noFill/>
          </a:ln>
        </p:spPr>
      </p:pic>
      <p:sp>
        <p:nvSpPr>
          <p:cNvPr id="2380" name="CustomShape 41"/>
          <p:cNvSpPr/>
          <p:nvPr/>
        </p:nvSpPr>
        <p:spPr>
          <a:xfrm>
            <a:off x="7725960" y="5303520"/>
            <a:ext cx="1600560" cy="356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11</a:t>
            </a:r>
            <a:endParaRPr b="0" lang="en-US" sz="18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1"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82" name="CustomShape 2"/>
          <p:cNvSpPr/>
          <p:nvPr/>
        </p:nvSpPr>
        <p:spPr>
          <a:xfrm>
            <a:off x="352440" y="1235160"/>
            <a:ext cx="41263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Empty function </a:t>
            </a:r>
            <a:endParaRPr b="0" lang="en-US" sz="3600" spc="-1" strike="noStrike">
              <a:latin typeface="Arial"/>
            </a:endParaRPr>
          </a:p>
        </p:txBody>
      </p:sp>
      <p:sp>
        <p:nvSpPr>
          <p:cNvPr id="2383"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can’t write a function in python and just leave it empty . We use pass keyword in this case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such a function doesn’t return anything in this case, when we invoke it inside print() we get None, which means no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84" name="Picture 11" descr=""/>
          <p:cNvPicPr/>
          <p:nvPr/>
        </p:nvPicPr>
        <p:blipFill>
          <a:blip r:embed="rId1"/>
          <a:stretch/>
        </p:blipFill>
        <p:spPr>
          <a:xfrm>
            <a:off x="11110680" y="123840"/>
            <a:ext cx="921960" cy="973080"/>
          </a:xfrm>
          <a:prstGeom prst="rect">
            <a:avLst/>
          </a:prstGeom>
          <a:ln>
            <a:noFill/>
          </a:ln>
        </p:spPr>
      </p:pic>
      <p:sp>
        <p:nvSpPr>
          <p:cNvPr id="2385"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6"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7"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8"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9"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0"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1"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2"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3"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4"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5"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6"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7"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98"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399"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400"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01"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402"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3"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4"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5"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6"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7"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08"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9"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0"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1"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2"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3"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4"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5"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6"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7"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8"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9"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0"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1"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2"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3"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24" name="" descr=""/>
          <p:cNvPicPr/>
          <p:nvPr/>
        </p:nvPicPr>
        <p:blipFill>
          <a:blip r:embed="rId5"/>
          <a:stretch/>
        </p:blipFill>
        <p:spPr>
          <a:xfrm>
            <a:off x="3993480" y="3013920"/>
            <a:ext cx="4203360" cy="1830600"/>
          </a:xfrm>
          <a:prstGeom prst="rect">
            <a:avLst/>
          </a:prstGeom>
          <a:ln>
            <a:noFill/>
          </a:ln>
        </p:spPr>
      </p:pic>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5"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26" name="CustomShape 2"/>
          <p:cNvSpPr/>
          <p:nvPr/>
        </p:nvSpPr>
        <p:spPr>
          <a:xfrm>
            <a:off x="352440" y="1235160"/>
            <a:ext cx="19317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return </a:t>
            </a:r>
            <a:endParaRPr b="0" lang="en-US" sz="3600" spc="-1" strike="noStrike">
              <a:latin typeface="Arial"/>
            </a:endParaRPr>
          </a:p>
        </p:txBody>
      </p:sp>
      <p:sp>
        <p:nvSpPr>
          <p:cNvPr id="2427"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return keyword is used to return a value to the caller of the function .We can use it multiple times in one function based on some sort of conditions and we can never use it at all which in this case the function would finish executing and return None, we can also explicitly return None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28" name="Picture 11" descr=""/>
          <p:cNvPicPr/>
          <p:nvPr/>
        </p:nvPicPr>
        <p:blipFill>
          <a:blip r:embed="rId1"/>
          <a:stretch/>
        </p:blipFill>
        <p:spPr>
          <a:xfrm>
            <a:off x="11110680" y="123840"/>
            <a:ext cx="921960" cy="973080"/>
          </a:xfrm>
          <a:prstGeom prst="rect">
            <a:avLst/>
          </a:prstGeom>
          <a:ln>
            <a:noFill/>
          </a:ln>
        </p:spPr>
      </p:pic>
      <p:sp>
        <p:nvSpPr>
          <p:cNvPr id="2429"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0"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1"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2"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3"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4"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5"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6"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7"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8"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9"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0"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1"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42"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443"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444"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45"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446"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7"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8"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9"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0"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1"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2"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3"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4"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5"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6"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7"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8"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9"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0"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1"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2"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3"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4"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5"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6"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7"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68" name="" descr=""/>
          <p:cNvPicPr/>
          <p:nvPr/>
        </p:nvPicPr>
        <p:blipFill>
          <a:blip r:embed="rId5"/>
          <a:stretch/>
        </p:blipFill>
        <p:spPr>
          <a:xfrm>
            <a:off x="3863160" y="3411000"/>
            <a:ext cx="4463640" cy="2617200"/>
          </a:xfrm>
          <a:prstGeom prst="rect">
            <a:avLst/>
          </a:prstGeom>
          <a:ln>
            <a:noFill/>
          </a:ln>
        </p:spPr>
      </p:pic>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9"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70" name="CustomShape 2"/>
          <p:cNvSpPr/>
          <p:nvPr/>
        </p:nvSpPr>
        <p:spPr>
          <a:xfrm>
            <a:off x="352440" y="1235160"/>
            <a:ext cx="50407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Default arguments</a:t>
            </a:r>
            <a:endParaRPr b="0" lang="en-US" sz="3600" spc="-1" strike="noStrike">
              <a:latin typeface="Arial"/>
            </a:endParaRPr>
          </a:p>
        </p:txBody>
      </p:sp>
      <p:sp>
        <p:nvSpPr>
          <p:cNvPr id="247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argument can have a default value to be used in case no value was passed for its parameter to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The code above outputs “K-Vector”, the first parameter has a passed argument but the second parameter doesn’t have an argument so it uses its default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72" name="Picture 11" descr=""/>
          <p:cNvPicPr/>
          <p:nvPr/>
        </p:nvPicPr>
        <p:blipFill>
          <a:blip r:embed="rId1"/>
          <a:stretch/>
        </p:blipFill>
        <p:spPr>
          <a:xfrm>
            <a:off x="11110680" y="123840"/>
            <a:ext cx="921960" cy="973080"/>
          </a:xfrm>
          <a:prstGeom prst="rect">
            <a:avLst/>
          </a:prstGeom>
          <a:ln>
            <a:noFill/>
          </a:ln>
        </p:spPr>
      </p:pic>
      <p:sp>
        <p:nvSpPr>
          <p:cNvPr id="247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8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48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48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8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49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9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0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12" name="" descr=""/>
          <p:cNvPicPr/>
          <p:nvPr/>
        </p:nvPicPr>
        <p:blipFill>
          <a:blip r:embed="rId5"/>
          <a:stretch/>
        </p:blipFill>
        <p:spPr>
          <a:xfrm>
            <a:off x="2781000" y="3209760"/>
            <a:ext cx="6628320" cy="163188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3"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14" name="CustomShape 2"/>
          <p:cNvSpPr/>
          <p:nvPr/>
        </p:nvSpPr>
        <p:spPr>
          <a:xfrm>
            <a:off x="352440" y="1235160"/>
            <a:ext cx="440064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print() &amp; input()</a:t>
            </a:r>
            <a:endParaRPr b="0" lang="en-US" sz="3600" spc="-1" strike="noStrike">
              <a:latin typeface="Arial"/>
            </a:endParaRPr>
          </a:p>
        </p:txBody>
      </p:sp>
      <p:sp>
        <p:nvSpPr>
          <p:cNvPr id="2515"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print() is used to output the value it gets to the console, it behaves differently with different data types.</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input() in the other hand is used to retrieve an input from the console and it only gets the input as a string, so sometimes we need to convert it to a different data type before working with it, input also takes an argument and outputs it before asking for input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16" name="Picture 11" descr=""/>
          <p:cNvPicPr/>
          <p:nvPr/>
        </p:nvPicPr>
        <p:blipFill>
          <a:blip r:embed="rId1"/>
          <a:stretch/>
        </p:blipFill>
        <p:spPr>
          <a:xfrm>
            <a:off x="11110680" y="123840"/>
            <a:ext cx="921960" cy="973080"/>
          </a:xfrm>
          <a:prstGeom prst="rect">
            <a:avLst/>
          </a:prstGeom>
          <a:ln>
            <a:noFill/>
          </a:ln>
        </p:spPr>
      </p:pic>
      <p:sp>
        <p:nvSpPr>
          <p:cNvPr id="2517"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8"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9"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0"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1"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2"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3"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4"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5"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6"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7"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8"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9"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30"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531"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532"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33"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534"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5"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6"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7"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8"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9"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0"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1"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2"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3"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4"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5"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6"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7"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8"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9"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0"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1"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2"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3"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4"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5"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56" name="" descr=""/>
          <p:cNvPicPr/>
          <p:nvPr/>
        </p:nvPicPr>
        <p:blipFill>
          <a:blip r:embed="rId5"/>
          <a:stretch/>
        </p:blipFill>
        <p:spPr>
          <a:xfrm>
            <a:off x="3085920" y="4261680"/>
            <a:ext cx="6018120" cy="1594440"/>
          </a:xfrm>
          <a:prstGeom prst="rect">
            <a:avLst/>
          </a:prstGeom>
          <a:ln>
            <a:noFill/>
          </a:ln>
        </p:spPr>
      </p:pic>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7"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58" name="CustomShape 2"/>
          <p:cNvSpPr/>
          <p:nvPr/>
        </p:nvSpPr>
        <p:spPr>
          <a:xfrm>
            <a:off x="352440" y="1235160"/>
            <a:ext cx="87901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55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560" name="Picture 11" descr=""/>
          <p:cNvPicPr/>
          <p:nvPr/>
        </p:nvPicPr>
        <p:blipFill>
          <a:blip r:embed="rId1"/>
          <a:stretch/>
        </p:blipFill>
        <p:spPr>
          <a:xfrm>
            <a:off x="11110680" y="123840"/>
            <a:ext cx="921960" cy="973080"/>
          </a:xfrm>
          <a:prstGeom prst="rect">
            <a:avLst/>
          </a:prstGeom>
          <a:ln>
            <a:noFill/>
          </a:ln>
        </p:spPr>
      </p:pic>
      <p:sp>
        <p:nvSpPr>
          <p:cNvPr id="256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7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57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57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7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57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8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9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00" name="" descr=""/>
          <p:cNvPicPr/>
          <p:nvPr/>
        </p:nvPicPr>
        <p:blipFill>
          <a:blip r:embed="rId5"/>
          <a:stretch/>
        </p:blipFill>
        <p:spPr>
          <a:xfrm>
            <a:off x="7828560" y="2526840"/>
            <a:ext cx="1280160" cy="2746080"/>
          </a:xfrm>
          <a:prstGeom prst="rect">
            <a:avLst/>
          </a:prstGeom>
          <a:ln>
            <a:noFill/>
          </a:ln>
        </p:spPr>
      </p:pic>
      <p:pic>
        <p:nvPicPr>
          <p:cNvPr id="2601" name="" descr=""/>
          <p:cNvPicPr/>
          <p:nvPr/>
        </p:nvPicPr>
        <p:blipFill>
          <a:blip r:embed="rId6"/>
          <a:stretch/>
        </p:blipFill>
        <p:spPr>
          <a:xfrm>
            <a:off x="1161000" y="2406960"/>
            <a:ext cx="5113080" cy="3017520"/>
          </a:xfrm>
          <a:prstGeom prst="rect">
            <a:avLst/>
          </a:prstGeom>
          <a:ln>
            <a:noFill/>
          </a:ln>
        </p:spPr>
      </p:pic>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2"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03" name="CustomShape 2"/>
          <p:cNvSpPr/>
          <p:nvPr/>
        </p:nvSpPr>
        <p:spPr>
          <a:xfrm>
            <a:off x="352440" y="1235160"/>
            <a:ext cx="87901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60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605" name="Picture 11" descr=""/>
          <p:cNvPicPr/>
          <p:nvPr/>
        </p:nvPicPr>
        <p:blipFill>
          <a:blip r:embed="rId1"/>
          <a:stretch/>
        </p:blipFill>
        <p:spPr>
          <a:xfrm>
            <a:off x="11110680" y="123840"/>
            <a:ext cx="921960" cy="973080"/>
          </a:xfrm>
          <a:prstGeom prst="rect">
            <a:avLst/>
          </a:prstGeom>
          <a:ln>
            <a:noFill/>
          </a:ln>
        </p:spPr>
      </p:pic>
      <p:sp>
        <p:nvSpPr>
          <p:cNvPr id="260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1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62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62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2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62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2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45" name="" descr=""/>
          <p:cNvPicPr/>
          <p:nvPr/>
        </p:nvPicPr>
        <p:blipFill>
          <a:blip r:embed="rId5"/>
          <a:stretch/>
        </p:blipFill>
        <p:spPr>
          <a:xfrm>
            <a:off x="5063040" y="3654720"/>
            <a:ext cx="7048080" cy="782640"/>
          </a:xfrm>
          <a:prstGeom prst="rect">
            <a:avLst/>
          </a:prstGeom>
          <a:ln>
            <a:noFill/>
          </a:ln>
        </p:spPr>
      </p:pic>
      <p:pic>
        <p:nvPicPr>
          <p:cNvPr id="2646" name="" descr=""/>
          <p:cNvPicPr/>
          <p:nvPr/>
        </p:nvPicPr>
        <p:blipFill>
          <a:blip r:embed="rId6"/>
          <a:stretch/>
        </p:blipFill>
        <p:spPr>
          <a:xfrm>
            <a:off x="235800" y="2572200"/>
            <a:ext cx="4617720" cy="291276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391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76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0960" cy="2936520"/>
          </a:xfrm>
          <a:prstGeom prst="rect">
            <a:avLst/>
          </a:prstGeom>
          <a:ln>
            <a:noFill/>
          </a:ln>
        </p:spPr>
      </p:pic>
      <p:sp>
        <p:nvSpPr>
          <p:cNvPr id="258"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1960" cy="973080"/>
          </a:xfrm>
          <a:prstGeom prst="rect">
            <a:avLst/>
          </a:prstGeom>
          <a:ln>
            <a:noFill/>
          </a:ln>
        </p:spPr>
      </p:pic>
      <p:sp>
        <p:nvSpPr>
          <p:cNvPr id="260"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7"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48" name="CustomShape 2"/>
          <p:cNvSpPr/>
          <p:nvPr/>
        </p:nvSpPr>
        <p:spPr>
          <a:xfrm>
            <a:off x="352440" y="1235160"/>
            <a:ext cx="16578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*args</a:t>
            </a:r>
            <a:endParaRPr b="0" lang="en-US" sz="3600" spc="-1" strike="noStrike">
              <a:latin typeface="Arial"/>
            </a:endParaRPr>
          </a:p>
        </p:txBody>
      </p:sp>
      <p:sp>
        <p:nvSpPr>
          <p:cNvPr id="264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*args is used to collect an unlimited number or positional arguments and stores them inside a tuple called args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50" name="Picture 11" descr=""/>
          <p:cNvPicPr/>
          <p:nvPr/>
        </p:nvPicPr>
        <p:blipFill>
          <a:blip r:embed="rId1"/>
          <a:stretch/>
        </p:blipFill>
        <p:spPr>
          <a:xfrm>
            <a:off x="11110680" y="123840"/>
            <a:ext cx="921960" cy="973080"/>
          </a:xfrm>
          <a:prstGeom prst="rect">
            <a:avLst/>
          </a:prstGeom>
          <a:ln>
            <a:noFill/>
          </a:ln>
        </p:spPr>
      </p:pic>
      <p:sp>
        <p:nvSpPr>
          <p:cNvPr id="265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6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66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66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6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66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7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8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90" name="" descr=""/>
          <p:cNvPicPr/>
          <p:nvPr/>
        </p:nvPicPr>
        <p:blipFill>
          <a:blip r:embed="rId5"/>
          <a:stretch/>
        </p:blipFill>
        <p:spPr>
          <a:xfrm>
            <a:off x="4386600" y="5029200"/>
            <a:ext cx="3417480" cy="1004400"/>
          </a:xfrm>
          <a:prstGeom prst="rect">
            <a:avLst/>
          </a:prstGeom>
          <a:ln>
            <a:noFill/>
          </a:ln>
        </p:spPr>
      </p:pic>
      <p:pic>
        <p:nvPicPr>
          <p:cNvPr id="2691" name="" descr=""/>
          <p:cNvPicPr/>
          <p:nvPr/>
        </p:nvPicPr>
        <p:blipFill>
          <a:blip r:embed="rId6"/>
          <a:stretch/>
        </p:blipFill>
        <p:spPr>
          <a:xfrm>
            <a:off x="2095560" y="3200400"/>
            <a:ext cx="7999200" cy="1655640"/>
          </a:xfrm>
          <a:prstGeom prst="rect">
            <a:avLst/>
          </a:prstGeom>
          <a:ln>
            <a:noFill/>
          </a:ln>
        </p:spPr>
      </p:pic>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2" name="CustomShape 1"/>
          <p:cNvSpPr/>
          <p:nvPr/>
        </p:nvSpPr>
        <p:spPr>
          <a:xfrm>
            <a:off x="352440" y="324000"/>
            <a:ext cx="385200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93" name="CustomShape 2"/>
          <p:cNvSpPr/>
          <p:nvPr/>
        </p:nvSpPr>
        <p:spPr>
          <a:xfrm>
            <a:off x="352440" y="1235160"/>
            <a:ext cx="21150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**kargs</a:t>
            </a:r>
            <a:endParaRPr b="0" lang="en-US" sz="3600" spc="-1" strike="noStrike">
              <a:latin typeface="Arial"/>
            </a:endParaRPr>
          </a:p>
        </p:txBody>
      </p:sp>
      <p:sp>
        <p:nvSpPr>
          <p:cNvPr id="269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*kargs is used to collect an unlimited number or named arguments and stores them inside a dictionary called kargs with the key being the parameter and the value being the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95" name="Picture 11" descr=""/>
          <p:cNvPicPr/>
          <p:nvPr/>
        </p:nvPicPr>
        <p:blipFill>
          <a:blip r:embed="rId1"/>
          <a:stretch/>
        </p:blipFill>
        <p:spPr>
          <a:xfrm>
            <a:off x="11110680" y="123840"/>
            <a:ext cx="921960" cy="973080"/>
          </a:xfrm>
          <a:prstGeom prst="rect">
            <a:avLst/>
          </a:prstGeom>
          <a:ln>
            <a:noFill/>
          </a:ln>
        </p:spPr>
      </p:pic>
      <p:sp>
        <p:nvSpPr>
          <p:cNvPr id="269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0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71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71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1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71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1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2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35" name="" descr=""/>
          <p:cNvPicPr/>
          <p:nvPr/>
        </p:nvPicPr>
        <p:blipFill>
          <a:blip r:embed="rId5"/>
          <a:stretch/>
        </p:blipFill>
        <p:spPr>
          <a:xfrm>
            <a:off x="8692920" y="3931920"/>
            <a:ext cx="2827080" cy="1427040"/>
          </a:xfrm>
          <a:prstGeom prst="rect">
            <a:avLst/>
          </a:prstGeom>
          <a:ln>
            <a:noFill/>
          </a:ln>
        </p:spPr>
      </p:pic>
      <p:pic>
        <p:nvPicPr>
          <p:cNvPr id="2736" name="" descr=""/>
          <p:cNvPicPr/>
          <p:nvPr/>
        </p:nvPicPr>
        <p:blipFill>
          <a:blip r:embed="rId6"/>
          <a:stretch/>
        </p:blipFill>
        <p:spPr>
          <a:xfrm>
            <a:off x="219600" y="3383280"/>
            <a:ext cx="8008560" cy="2589120"/>
          </a:xfrm>
          <a:prstGeom prst="rect">
            <a:avLst/>
          </a:prstGeom>
          <a:ln>
            <a:noFill/>
          </a:ln>
        </p:spPr>
      </p:pic>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7" name="CustomShape 1"/>
          <p:cNvSpPr/>
          <p:nvPr/>
        </p:nvSpPr>
        <p:spPr>
          <a:xfrm>
            <a:off x="352440" y="324000"/>
            <a:ext cx="29386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738" name="CustomShape 2"/>
          <p:cNvSpPr/>
          <p:nvPr/>
        </p:nvSpPr>
        <p:spPr>
          <a:xfrm>
            <a:off x="352440" y="1235160"/>
            <a:ext cx="26643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a:t>
            </a:r>
            <a:endParaRPr b="0" lang="en-US" sz="3600" spc="-1" strike="noStrike">
              <a:latin typeface="Arial"/>
            </a:endParaRPr>
          </a:p>
        </p:txBody>
      </p:sp>
      <p:sp>
        <p:nvSpPr>
          <p:cNvPr id="273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Classes are defined with class keyword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40" name="Picture 11" descr=""/>
          <p:cNvPicPr/>
          <p:nvPr/>
        </p:nvPicPr>
        <p:blipFill>
          <a:blip r:embed="rId1"/>
          <a:stretch/>
        </p:blipFill>
        <p:spPr>
          <a:xfrm>
            <a:off x="11110680" y="123840"/>
            <a:ext cx="921960" cy="973080"/>
          </a:xfrm>
          <a:prstGeom prst="rect">
            <a:avLst/>
          </a:prstGeom>
          <a:ln>
            <a:noFill/>
          </a:ln>
        </p:spPr>
      </p:pic>
      <p:sp>
        <p:nvSpPr>
          <p:cNvPr id="274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5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75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75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5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75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6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6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7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80" name="" descr=""/>
          <p:cNvPicPr/>
          <p:nvPr/>
        </p:nvPicPr>
        <p:blipFill>
          <a:blip r:embed="rId5"/>
          <a:stretch/>
        </p:blipFill>
        <p:spPr>
          <a:xfrm>
            <a:off x="1581840" y="5212080"/>
            <a:ext cx="9027360" cy="639360"/>
          </a:xfrm>
          <a:prstGeom prst="rect">
            <a:avLst/>
          </a:prstGeom>
          <a:ln>
            <a:noFill/>
          </a:ln>
        </p:spPr>
      </p:pic>
      <p:pic>
        <p:nvPicPr>
          <p:cNvPr id="2781" name="" descr=""/>
          <p:cNvPicPr/>
          <p:nvPr/>
        </p:nvPicPr>
        <p:blipFill>
          <a:blip r:embed="rId6"/>
          <a:srcRect l="0" t="0" r="0" b="14251"/>
          <a:stretch/>
        </p:blipFill>
        <p:spPr>
          <a:xfrm>
            <a:off x="3475440" y="2906640"/>
            <a:ext cx="5240520" cy="201060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2" name="CustomShape 1"/>
          <p:cNvSpPr/>
          <p:nvPr/>
        </p:nvSpPr>
        <p:spPr>
          <a:xfrm>
            <a:off x="352440" y="324000"/>
            <a:ext cx="29386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783" name="CustomShape 2"/>
          <p:cNvSpPr/>
          <p:nvPr/>
        </p:nvSpPr>
        <p:spPr>
          <a:xfrm>
            <a:off x="352440" y="1235160"/>
            <a:ext cx="120132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self</a:t>
            </a:r>
            <a:endParaRPr b="0" lang="en-US" sz="3600" spc="-1" strike="noStrike">
              <a:latin typeface="Arial"/>
            </a:endParaRPr>
          </a:p>
        </p:txBody>
      </p:sp>
      <p:sp>
        <p:nvSpPr>
          <p:cNvPr id="278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US" sz="2200" spc="-1" strike="noStrike">
                <a:solidFill>
                  <a:srgbClr val="000000"/>
                </a:solidFill>
                <a:latin typeface="Manjari Bold"/>
                <a:ea typeface="DejaVu Sans"/>
              </a:rPr>
              <a:t>self is a keyword referring to the object instantiated from that class. Any function in the class would be passed self as the first argument if it was called by an object of the class.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85" name="Picture 11" descr=""/>
          <p:cNvPicPr/>
          <p:nvPr/>
        </p:nvPicPr>
        <p:blipFill>
          <a:blip r:embed="rId1"/>
          <a:stretch/>
        </p:blipFill>
        <p:spPr>
          <a:xfrm>
            <a:off x="11110680" y="123840"/>
            <a:ext cx="921960" cy="973080"/>
          </a:xfrm>
          <a:prstGeom prst="rect">
            <a:avLst/>
          </a:prstGeom>
          <a:ln>
            <a:noFill/>
          </a:ln>
        </p:spPr>
      </p:pic>
      <p:sp>
        <p:nvSpPr>
          <p:cNvPr id="278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9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80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80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0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80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0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1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25" name="" descr=""/>
          <p:cNvPicPr/>
          <p:nvPr/>
        </p:nvPicPr>
        <p:blipFill>
          <a:blip r:embed="rId5"/>
          <a:stretch/>
        </p:blipFill>
        <p:spPr>
          <a:xfrm>
            <a:off x="2606040" y="5462280"/>
            <a:ext cx="6979320" cy="498960"/>
          </a:xfrm>
          <a:prstGeom prst="rect">
            <a:avLst/>
          </a:prstGeom>
          <a:ln>
            <a:noFill/>
          </a:ln>
        </p:spPr>
      </p:pic>
      <p:pic>
        <p:nvPicPr>
          <p:cNvPr id="2826" name="" descr=""/>
          <p:cNvPicPr/>
          <p:nvPr/>
        </p:nvPicPr>
        <p:blipFill>
          <a:blip r:embed="rId6"/>
          <a:srcRect l="0" t="0" r="0" b="13157"/>
          <a:stretch/>
        </p:blipFill>
        <p:spPr>
          <a:xfrm>
            <a:off x="3282120" y="2651760"/>
            <a:ext cx="5627160" cy="2651040"/>
          </a:xfrm>
          <a:prstGeom prst="rect">
            <a:avLst/>
          </a:prstGeom>
          <a:ln>
            <a:noFill/>
          </a:ln>
        </p:spPr>
      </p:pic>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27" name="CustomShape 1"/>
          <p:cNvSpPr/>
          <p:nvPr/>
        </p:nvSpPr>
        <p:spPr>
          <a:xfrm>
            <a:off x="352440" y="324000"/>
            <a:ext cx="29386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28" name="CustomShape 2"/>
          <p:cNvSpPr/>
          <p:nvPr/>
        </p:nvSpPr>
        <p:spPr>
          <a:xfrm>
            <a:off x="352440" y="1235160"/>
            <a:ext cx="24814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__init__()</a:t>
            </a:r>
            <a:endParaRPr b="0" lang="en-US" sz="3600" spc="-1" strike="noStrike">
              <a:latin typeface="Arial"/>
            </a:endParaRPr>
          </a:p>
        </p:txBody>
      </p:sp>
      <p:sp>
        <p:nvSpPr>
          <p:cNvPr id="2829"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__init__(self, *args, *kargs) is the function getting called once an instance of the class is made (constructed)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830" name="Picture 11" descr=""/>
          <p:cNvPicPr/>
          <p:nvPr/>
        </p:nvPicPr>
        <p:blipFill>
          <a:blip r:embed="rId1"/>
          <a:stretch/>
        </p:blipFill>
        <p:spPr>
          <a:xfrm>
            <a:off x="11110680" y="123840"/>
            <a:ext cx="921960" cy="973080"/>
          </a:xfrm>
          <a:prstGeom prst="rect">
            <a:avLst/>
          </a:prstGeom>
          <a:ln>
            <a:noFill/>
          </a:ln>
        </p:spPr>
      </p:pic>
      <p:sp>
        <p:nvSpPr>
          <p:cNvPr id="2831"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2"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3"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4"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5"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6"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7"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8"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9"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0"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1"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2"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3"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44"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845"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846"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47"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848"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9"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0"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1"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2"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3"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54"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5"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6"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7"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8"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9"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0"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61"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2"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3"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4"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5"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6"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7"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8"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9"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70" name="" descr=""/>
          <p:cNvPicPr/>
          <p:nvPr/>
        </p:nvPicPr>
        <p:blipFill>
          <a:blip r:embed="rId5"/>
          <a:stretch/>
        </p:blipFill>
        <p:spPr>
          <a:xfrm>
            <a:off x="289440" y="5356080"/>
            <a:ext cx="11612160" cy="312840"/>
          </a:xfrm>
          <a:prstGeom prst="rect">
            <a:avLst/>
          </a:prstGeom>
          <a:ln>
            <a:noFill/>
          </a:ln>
        </p:spPr>
      </p:pic>
      <p:pic>
        <p:nvPicPr>
          <p:cNvPr id="2871" name="" descr=""/>
          <p:cNvPicPr/>
          <p:nvPr/>
        </p:nvPicPr>
        <p:blipFill>
          <a:blip r:embed="rId6"/>
          <a:srcRect l="0" t="0" r="0" b="13152"/>
          <a:stretch/>
        </p:blipFill>
        <p:spPr>
          <a:xfrm>
            <a:off x="2776680" y="3104280"/>
            <a:ext cx="6637680" cy="1810080"/>
          </a:xfrm>
          <a:prstGeom prst="rect">
            <a:avLst/>
          </a:prstGeom>
          <a:ln>
            <a:noFill/>
          </a:ln>
        </p:spPr>
      </p:pic>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2" name="CustomShape 1"/>
          <p:cNvSpPr/>
          <p:nvPr/>
        </p:nvSpPr>
        <p:spPr>
          <a:xfrm>
            <a:off x="352440" y="324000"/>
            <a:ext cx="29386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73" name="CustomShape 2"/>
          <p:cNvSpPr/>
          <p:nvPr/>
        </p:nvSpPr>
        <p:spPr>
          <a:xfrm>
            <a:off x="352440" y="1235160"/>
            <a:ext cx="33958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isinstance()</a:t>
            </a:r>
            <a:endParaRPr b="0" lang="en-US" sz="3600" spc="-1" strike="noStrike">
              <a:latin typeface="Arial"/>
            </a:endParaRPr>
          </a:p>
        </p:txBody>
      </p:sp>
      <p:sp>
        <p:nvSpPr>
          <p:cNvPr id="2874"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isinstance(object, class) function is used to check whether an object is of a particular class or not .</a:t>
            </a:r>
            <a:endParaRPr b="0" lang="en-US" sz="2200" spc="-1" strike="noStrike">
              <a:latin typeface="Arial"/>
            </a:endParaRPr>
          </a:p>
        </p:txBody>
      </p:sp>
      <p:pic>
        <p:nvPicPr>
          <p:cNvPr id="2875" name="Picture 11" descr=""/>
          <p:cNvPicPr/>
          <p:nvPr/>
        </p:nvPicPr>
        <p:blipFill>
          <a:blip r:embed="rId1"/>
          <a:stretch/>
        </p:blipFill>
        <p:spPr>
          <a:xfrm>
            <a:off x="11110680" y="123840"/>
            <a:ext cx="921960" cy="973080"/>
          </a:xfrm>
          <a:prstGeom prst="rect">
            <a:avLst/>
          </a:prstGeom>
          <a:ln>
            <a:noFill/>
          </a:ln>
        </p:spPr>
      </p:pic>
      <p:sp>
        <p:nvSpPr>
          <p:cNvPr id="2876"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7"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8"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9"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0"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1"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2"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3"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4"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5"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6"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7"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8"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89"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2890"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2891"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92"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2893"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4"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5"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6"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7"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8"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9"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0"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1"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2"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3"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4"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5"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6"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7"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8"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9"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0"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1"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2"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3"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4"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15" name="" descr=""/>
          <p:cNvPicPr/>
          <p:nvPr/>
        </p:nvPicPr>
        <p:blipFill>
          <a:blip r:embed="rId5"/>
          <a:srcRect l="0" t="0" r="0" b="9136"/>
          <a:stretch/>
        </p:blipFill>
        <p:spPr>
          <a:xfrm>
            <a:off x="3002040" y="2870640"/>
            <a:ext cx="6187320" cy="316368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16" name="Picture 4" descr=""/>
          <p:cNvPicPr/>
          <p:nvPr/>
        </p:nvPicPr>
        <p:blipFill>
          <a:blip r:embed="rId1"/>
          <a:stretch/>
        </p:blipFill>
        <p:spPr>
          <a:xfrm>
            <a:off x="0" y="0"/>
            <a:ext cx="3009240" cy="3009240"/>
          </a:xfrm>
          <a:prstGeom prst="rect">
            <a:avLst/>
          </a:prstGeom>
          <a:ln>
            <a:noFill/>
          </a:ln>
        </p:spPr>
      </p:pic>
      <p:sp>
        <p:nvSpPr>
          <p:cNvPr id="2917" name="CustomShape 1"/>
          <p:cNvSpPr/>
          <p:nvPr/>
        </p:nvSpPr>
        <p:spPr>
          <a:xfrm>
            <a:off x="2926080" y="1737360"/>
            <a:ext cx="6666840" cy="338040"/>
          </a:xfrm>
          <a:prstGeom prst="rect">
            <a:avLst/>
          </a:prstGeom>
          <a:noFill/>
          <a:ln>
            <a:noFill/>
          </a:ln>
        </p:spPr>
        <p:style>
          <a:lnRef idx="0"/>
          <a:fillRef idx="0"/>
          <a:effectRef idx="0"/>
          <a:fontRef idx="minor"/>
        </p:style>
      </p:sp>
      <p:sp>
        <p:nvSpPr>
          <p:cNvPr id="2918" name="CustomShape 2"/>
          <p:cNvSpPr/>
          <p:nvPr/>
        </p:nvSpPr>
        <p:spPr>
          <a:xfrm>
            <a:off x="1798200" y="3020400"/>
            <a:ext cx="8587080" cy="1217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Thank You</a:t>
            </a:r>
            <a:endParaRPr b="0" lang="en-US" sz="80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391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768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1960" cy="973080"/>
          </a:xfrm>
          <a:prstGeom prst="rect">
            <a:avLst/>
          </a:prstGeom>
          <a:ln>
            <a:noFill/>
          </a:ln>
        </p:spPr>
      </p:pic>
      <p:sp>
        <p:nvSpPr>
          <p:cNvPr id="30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4240" cy="2054520"/>
          </a:xfrm>
          <a:prstGeom prst="rect">
            <a:avLst/>
          </a:prstGeom>
          <a:ln>
            <a:noFill/>
          </a:ln>
        </p:spPr>
      </p:pic>
      <p:pic>
        <p:nvPicPr>
          <p:cNvPr id="343" name="" descr=""/>
          <p:cNvPicPr/>
          <p:nvPr/>
        </p:nvPicPr>
        <p:blipFill>
          <a:blip r:embed="rId6"/>
          <a:stretch/>
        </p:blipFill>
        <p:spPr>
          <a:xfrm>
            <a:off x="9509760" y="3601800"/>
            <a:ext cx="2136240" cy="21362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3912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240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1960" cy="973080"/>
          </a:xfrm>
          <a:prstGeom prst="rect">
            <a:avLst/>
          </a:prstGeom>
          <a:ln>
            <a:noFill/>
          </a:ln>
        </p:spPr>
      </p:pic>
      <p:sp>
        <p:nvSpPr>
          <p:cNvPr id="348"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426320" y="3749040"/>
            <a:ext cx="9337680" cy="1921680"/>
          </a:xfrm>
          <a:prstGeom prst="rect">
            <a:avLst/>
          </a:prstGeom>
          <a:ln>
            <a:noFill/>
          </a:ln>
        </p:spPr>
      </p:pic>
      <p:sp>
        <p:nvSpPr>
          <p:cNvPr id="388" name="CustomShape 40"/>
          <p:cNvSpPr/>
          <p:nvPr/>
        </p:nvSpPr>
        <p:spPr>
          <a:xfrm>
            <a:off x="640080" y="2377440"/>
            <a:ext cx="11147040" cy="10627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3280" cy="8434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58960" cy="630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4680" cy="366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1960" cy="973080"/>
          </a:xfrm>
          <a:prstGeom prst="rect">
            <a:avLst/>
          </a:prstGeom>
          <a:ln>
            <a:noFill/>
          </a:ln>
        </p:spPr>
      </p:pic>
      <p:sp>
        <p:nvSpPr>
          <p:cNvPr id="393" name="CustomShape 4"/>
          <p:cNvSpPr/>
          <p:nvPr/>
        </p:nvSpPr>
        <p:spPr>
          <a:xfrm>
            <a:off x="650268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4040" cy="4896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6480" cy="77148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6760" cy="91836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0680" cy="35604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3560" cy="64584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5960" cy="4896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5960" cy="4896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5960" cy="4896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5960" cy="4896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5960" cy="4896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1397</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2020-10-17T10:13:24Z</dcterms:modified>
  <cp:revision>173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